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5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4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5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057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59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067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5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5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3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5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1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60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4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0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7760-3D53-4853-8B74-30A0F8D24827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B4178F-6999-427D-9355-5DF148A5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25"/>
            <a:ext cx="9144000" cy="6848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94">
            <a:off x="6411081" y="3200366"/>
            <a:ext cx="2729302" cy="364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164952" y="1598059"/>
            <a:ext cx="8504457" cy="3323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Степан Ефремович </a:t>
            </a:r>
          </a:p>
          <a:p>
            <a:pPr algn="ctr"/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Сивцев – </a:t>
            </a:r>
            <a:r>
              <a:rPr lang="ru-RU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Хамал</a:t>
            </a:r>
            <a:r>
              <a:rPr lang="sah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ҕа </a:t>
            </a:r>
          </a:p>
          <a:p>
            <a:pPr algn="ctr"/>
            <a:r>
              <a:rPr lang="ru-RU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"Анды</a:t>
            </a:r>
            <a:r>
              <a:rPr lang="sah-RU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һыттар“ </a:t>
            </a:r>
          </a:p>
          <a:p>
            <a:pPr algn="ctr"/>
            <a:r>
              <a:rPr lang="sah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кинигэтин сүрэхтэниитэ</a:t>
            </a:r>
            <a:endParaRPr lang="ru-RU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pic>
        <p:nvPicPr>
          <p:cNvPr id="6" name="Picture 6" descr="C:\Users\Егор\Desktop\книа\Бетюнский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73" y="504831"/>
            <a:ext cx="1376347" cy="12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94">
            <a:off x="6411081" y="3100614"/>
            <a:ext cx="2729302" cy="364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106763" y="5476838"/>
            <a:ext cx="6465652" cy="95410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ah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Кинигэ автора Сивцев Степан Ефремович - Хамалҕа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8" y="642973"/>
            <a:ext cx="3103667" cy="2327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13" y="3366321"/>
            <a:ext cx="2974179" cy="1984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8" y="3382728"/>
            <a:ext cx="2588753" cy="1984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607533"/>
            <a:ext cx="1782042" cy="23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94">
            <a:off x="5300913" y="71899"/>
            <a:ext cx="2511105" cy="335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99" y="2864133"/>
            <a:ext cx="2814175" cy="3279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7" y="2864133"/>
            <a:ext cx="2689985" cy="33270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8235" y="783516"/>
            <a:ext cx="47423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b="1" dirty="0">
                <a:solidFill>
                  <a:srgbClr val="00B050"/>
                </a:solidFill>
              </a:rPr>
              <a:t>Степан Ефремович Сивцев – Хамал5а айыл5аттан </a:t>
            </a:r>
            <a:r>
              <a:rPr lang="ru-RU" sz="1400" b="1" dirty="0" err="1">
                <a:solidFill>
                  <a:srgbClr val="00B050"/>
                </a:solidFill>
              </a:rPr>
              <a:t>бэриллиилээх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айар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улэьит</a:t>
            </a:r>
            <a:r>
              <a:rPr lang="ru-RU" sz="1400" b="1" dirty="0">
                <a:solidFill>
                  <a:srgbClr val="00B050"/>
                </a:solidFill>
              </a:rPr>
              <a:t>: </a:t>
            </a:r>
            <a:r>
              <a:rPr lang="ru-RU" sz="1400" b="1" dirty="0" err="1">
                <a:solidFill>
                  <a:srgbClr val="00B050"/>
                </a:solidFill>
              </a:rPr>
              <a:t>худуоьунньук</a:t>
            </a:r>
            <a:r>
              <a:rPr lang="ru-RU" sz="1400" b="1" dirty="0">
                <a:solidFill>
                  <a:srgbClr val="00B050"/>
                </a:solidFill>
              </a:rPr>
              <a:t>, </a:t>
            </a:r>
            <a:r>
              <a:rPr lang="ru-RU" sz="1400" b="1" dirty="0" err="1">
                <a:solidFill>
                  <a:srgbClr val="00B050"/>
                </a:solidFill>
              </a:rPr>
              <a:t>уус</a:t>
            </a:r>
            <a:r>
              <a:rPr lang="ru-RU" sz="1400" b="1" dirty="0">
                <a:solidFill>
                  <a:srgbClr val="00B050"/>
                </a:solidFill>
              </a:rPr>
              <a:t>, </a:t>
            </a:r>
            <a:r>
              <a:rPr lang="ru-RU" sz="1400" b="1" dirty="0" err="1">
                <a:solidFill>
                  <a:srgbClr val="00B050"/>
                </a:solidFill>
              </a:rPr>
              <a:t>уос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кэпсээнньитэ</a:t>
            </a:r>
            <a:r>
              <a:rPr lang="ru-RU" sz="1400" b="1" dirty="0">
                <a:solidFill>
                  <a:srgbClr val="00B050"/>
                </a:solidFill>
              </a:rPr>
              <a:t>. </a:t>
            </a:r>
            <a:r>
              <a:rPr lang="ru-RU" sz="1400" b="1" dirty="0" err="1">
                <a:solidFill>
                  <a:srgbClr val="00B050"/>
                </a:solidFill>
              </a:rPr>
              <a:t>Бу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бастакы</a:t>
            </a:r>
            <a:r>
              <a:rPr lang="ru-RU" sz="1400" b="1" dirty="0">
                <a:solidFill>
                  <a:srgbClr val="00B050"/>
                </a:solidFill>
              </a:rPr>
              <a:t> « </a:t>
            </a:r>
            <a:r>
              <a:rPr lang="ru-RU" sz="1400" b="1" dirty="0" err="1">
                <a:solidFill>
                  <a:srgbClr val="00B050"/>
                </a:solidFill>
              </a:rPr>
              <a:t>Андыьыттар</a:t>
            </a:r>
            <a:r>
              <a:rPr lang="ru-RU" sz="1400" b="1" dirty="0">
                <a:solidFill>
                  <a:srgbClr val="00B050"/>
                </a:solidFill>
              </a:rPr>
              <a:t>» </a:t>
            </a:r>
            <a:r>
              <a:rPr lang="ru-RU" sz="1400" b="1" dirty="0" err="1">
                <a:solidFill>
                  <a:srgbClr val="00B050"/>
                </a:solidFill>
              </a:rPr>
              <a:t>диэн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кэпсээннэрин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кинигэтэ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Дьокуускай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куоракка</a:t>
            </a:r>
            <a:r>
              <a:rPr lang="ru-RU" sz="1400" b="1" dirty="0">
                <a:solidFill>
                  <a:srgbClr val="00B050"/>
                </a:solidFill>
              </a:rPr>
              <a:t>, «</a:t>
            </a:r>
            <a:r>
              <a:rPr lang="ru-RU" sz="1400" b="1" dirty="0" err="1">
                <a:solidFill>
                  <a:srgbClr val="00B050"/>
                </a:solidFill>
              </a:rPr>
              <a:t>Бичик</a:t>
            </a:r>
            <a:r>
              <a:rPr lang="ru-RU" sz="1400" b="1" dirty="0">
                <a:solidFill>
                  <a:srgbClr val="00B050"/>
                </a:solidFill>
              </a:rPr>
              <a:t>» </a:t>
            </a:r>
            <a:r>
              <a:rPr lang="ru-RU" sz="1400" b="1" dirty="0" err="1">
                <a:solidFill>
                  <a:srgbClr val="00B050"/>
                </a:solidFill>
              </a:rPr>
              <a:t>кинигэ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издательствотыгар</a:t>
            </a:r>
            <a:r>
              <a:rPr lang="ru-RU" sz="1400" b="1" dirty="0">
                <a:solidFill>
                  <a:srgbClr val="00B050"/>
                </a:solidFill>
              </a:rPr>
              <a:t> 2015 </a:t>
            </a:r>
            <a:r>
              <a:rPr lang="ru-RU" sz="1400" b="1" dirty="0" err="1">
                <a:solidFill>
                  <a:srgbClr val="00B050"/>
                </a:solidFill>
              </a:rPr>
              <a:t>сыллаахха</a:t>
            </a:r>
            <a:r>
              <a:rPr lang="ru-RU" sz="1400" b="1" dirty="0">
                <a:solidFill>
                  <a:srgbClr val="00B050"/>
                </a:solidFill>
              </a:rPr>
              <a:t>, 2000 </a:t>
            </a:r>
            <a:r>
              <a:rPr lang="ru-RU" sz="1400" b="1" dirty="0" err="1">
                <a:solidFill>
                  <a:srgbClr val="00B050"/>
                </a:solidFill>
              </a:rPr>
              <a:t>тыьыынча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экземплярынан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бэчээттэнэн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тахсыбыта</a:t>
            </a:r>
            <a:r>
              <a:rPr lang="ru-RU" sz="1400" b="1" dirty="0">
                <a:solidFill>
                  <a:srgbClr val="00B050"/>
                </a:solidFill>
              </a:rPr>
              <a:t>. </a:t>
            </a:r>
            <a:endParaRPr lang="ru-RU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6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94">
            <a:off x="6648142" y="3488658"/>
            <a:ext cx="2455424" cy="327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байана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3" y="879011"/>
            <a:ext cx="3238214" cy="481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5859" y="879011"/>
            <a:ext cx="33113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solidFill>
                  <a:srgbClr val="00B050"/>
                </a:solidFill>
              </a:rPr>
              <a:t>Бу</a:t>
            </a:r>
            <a:r>
              <a:rPr lang="ru-RU" sz="1400" b="1" dirty="0">
                <a:solidFill>
                  <a:srgbClr val="00B050"/>
                </a:solidFill>
              </a:rPr>
              <a:t> кинигэ5э </a:t>
            </a:r>
            <a:r>
              <a:rPr lang="ru-RU" sz="1400" b="1" dirty="0" err="1">
                <a:solidFill>
                  <a:srgbClr val="00B050"/>
                </a:solidFill>
              </a:rPr>
              <a:t>булт</a:t>
            </a:r>
            <a:r>
              <a:rPr lang="ru-RU" sz="1400" b="1" dirty="0">
                <a:solidFill>
                  <a:srgbClr val="00B050"/>
                </a:solidFill>
              </a:rPr>
              <a:t> – </a:t>
            </a:r>
            <a:r>
              <a:rPr lang="ru-RU" sz="1400" b="1" dirty="0" err="1">
                <a:solidFill>
                  <a:srgbClr val="00B050"/>
                </a:solidFill>
              </a:rPr>
              <a:t>алт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туьунан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чахчы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буолбут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тубэлтэлэргэ</a:t>
            </a:r>
            <a:r>
              <a:rPr lang="ru-RU" sz="1400" b="1" dirty="0">
                <a:solidFill>
                  <a:srgbClr val="00B050"/>
                </a:solidFill>
              </a:rPr>
              <a:t> оло5уран </a:t>
            </a:r>
            <a:r>
              <a:rPr lang="ru-RU" sz="1400" b="1" dirty="0" err="1">
                <a:solidFill>
                  <a:srgbClr val="00B050"/>
                </a:solidFill>
              </a:rPr>
              <a:t>суруллубут</a:t>
            </a:r>
            <a:r>
              <a:rPr lang="ru-RU" sz="1400" b="1" dirty="0">
                <a:solidFill>
                  <a:srgbClr val="00B050"/>
                </a:solidFill>
              </a:rPr>
              <a:t>, </a:t>
            </a:r>
            <a:r>
              <a:rPr lang="ru-RU" sz="1400" b="1" dirty="0" err="1">
                <a:solidFill>
                  <a:srgbClr val="00B050"/>
                </a:solidFill>
              </a:rPr>
              <a:t>ардыгар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омуннаах</a:t>
            </a:r>
            <a:r>
              <a:rPr lang="ru-RU" sz="1400" b="1" dirty="0">
                <a:solidFill>
                  <a:srgbClr val="00B050"/>
                </a:solidFill>
              </a:rPr>
              <a:t>,  </a:t>
            </a:r>
            <a:r>
              <a:rPr lang="ru-RU" sz="1400" b="1" dirty="0" err="1">
                <a:solidFill>
                  <a:srgbClr val="00B050"/>
                </a:solidFill>
              </a:rPr>
              <a:t>кэпсээннэр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киирбиттэр</a:t>
            </a:r>
            <a:r>
              <a:rPr lang="ru-RU" sz="1400" b="1" dirty="0">
                <a:solidFill>
                  <a:srgbClr val="00B050"/>
                </a:solidFill>
              </a:rPr>
              <a:t>. Степан Ефремович – айыл5а </a:t>
            </a:r>
            <a:r>
              <a:rPr lang="ru-RU" sz="1400" b="1" dirty="0" err="1">
                <a:solidFill>
                  <a:srgbClr val="00B050"/>
                </a:solidFill>
              </a:rPr>
              <a:t>дьиннээх</a:t>
            </a:r>
            <a:r>
              <a:rPr lang="ru-RU" sz="1400" b="1" dirty="0">
                <a:solidFill>
                  <a:srgbClr val="00B050"/>
                </a:solidFill>
              </a:rPr>
              <a:t> о5ото, </a:t>
            </a:r>
            <a:r>
              <a:rPr lang="ru-RU" sz="1400" b="1" dirty="0" err="1">
                <a:solidFill>
                  <a:srgbClr val="00B050"/>
                </a:solidFill>
              </a:rPr>
              <a:t>онтуката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бу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кинигэ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ис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хоьоонугар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арылыччы</a:t>
            </a:r>
            <a:r>
              <a:rPr lang="ru-RU" sz="1400" b="1" dirty="0">
                <a:solidFill>
                  <a:srgbClr val="00B050"/>
                </a:solidFill>
              </a:rPr>
              <a:t>  </a:t>
            </a:r>
            <a:r>
              <a:rPr lang="ru-RU" sz="1400" b="1" dirty="0" err="1">
                <a:solidFill>
                  <a:srgbClr val="00B050"/>
                </a:solidFill>
              </a:rPr>
              <a:t>кесте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сылдьар</a:t>
            </a:r>
            <a:r>
              <a:rPr lang="ru-RU" sz="1400" b="1" dirty="0">
                <a:solidFill>
                  <a:srgbClr val="00B050"/>
                </a:solidFill>
              </a:rPr>
              <a:t>. </a:t>
            </a:r>
            <a:r>
              <a:rPr lang="ru-RU" sz="1400" b="1" dirty="0" err="1">
                <a:solidFill>
                  <a:srgbClr val="00B050"/>
                </a:solidFill>
              </a:rPr>
              <a:t>Холобур</a:t>
            </a:r>
            <a:r>
              <a:rPr lang="ru-RU" sz="1400" b="1" dirty="0">
                <a:solidFill>
                  <a:srgbClr val="00B050"/>
                </a:solidFill>
              </a:rPr>
              <a:t>: »</a:t>
            </a:r>
            <a:r>
              <a:rPr lang="ru-RU" sz="1400" b="1" dirty="0" err="1">
                <a:solidFill>
                  <a:srgbClr val="00B050"/>
                </a:solidFill>
              </a:rPr>
              <a:t>Андыьыттар</a:t>
            </a:r>
            <a:r>
              <a:rPr lang="ru-RU" sz="1400" b="1" dirty="0">
                <a:solidFill>
                  <a:srgbClr val="00B050"/>
                </a:solidFill>
              </a:rPr>
              <a:t>», « </a:t>
            </a:r>
            <a:r>
              <a:rPr lang="ru-RU" sz="1400" b="1" dirty="0" err="1">
                <a:solidFill>
                  <a:srgbClr val="00B050"/>
                </a:solidFill>
              </a:rPr>
              <a:t>Байанайдаах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булчуттар</a:t>
            </a:r>
            <a:r>
              <a:rPr lang="ru-RU" sz="1400" b="1" dirty="0">
                <a:solidFill>
                  <a:srgbClr val="00B050"/>
                </a:solidFill>
              </a:rPr>
              <a:t>»  </a:t>
            </a:r>
            <a:r>
              <a:rPr lang="ru-RU" sz="1400" b="1" dirty="0" err="1">
                <a:solidFill>
                  <a:srgbClr val="00B050"/>
                </a:solidFill>
              </a:rPr>
              <a:t>тереебут</a:t>
            </a:r>
            <a:r>
              <a:rPr lang="ru-RU" sz="1400" b="1" dirty="0">
                <a:solidFill>
                  <a:srgbClr val="00B050"/>
                </a:solidFill>
              </a:rPr>
              <a:t> айыл5а5а </a:t>
            </a:r>
            <a:r>
              <a:rPr lang="ru-RU" sz="1400" b="1" dirty="0" err="1">
                <a:solidFill>
                  <a:srgbClr val="00B050"/>
                </a:solidFill>
              </a:rPr>
              <a:t>таптал</a:t>
            </a:r>
            <a:r>
              <a:rPr lang="ru-RU" sz="1400" b="1" dirty="0">
                <a:solidFill>
                  <a:srgbClr val="00B050"/>
                </a:solidFill>
              </a:rPr>
              <a:t>, </a:t>
            </a:r>
            <a:r>
              <a:rPr lang="ru-RU" sz="1400" b="1" dirty="0" err="1">
                <a:solidFill>
                  <a:srgbClr val="00B050"/>
                </a:solidFill>
              </a:rPr>
              <a:t>былыргы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утуе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угэстэри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туттуу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туьунан</a:t>
            </a:r>
            <a:r>
              <a:rPr lang="ru-RU" sz="1400" b="1" dirty="0">
                <a:solidFill>
                  <a:srgbClr val="00B050"/>
                </a:solidFill>
              </a:rPr>
              <a:t>,» </a:t>
            </a:r>
            <a:r>
              <a:rPr lang="ru-RU" sz="1400" b="1" dirty="0" err="1">
                <a:solidFill>
                  <a:srgbClr val="00B050"/>
                </a:solidFill>
              </a:rPr>
              <a:t>Куттук</a:t>
            </a:r>
            <a:r>
              <a:rPr lang="ru-RU" sz="1400" b="1" dirty="0">
                <a:solidFill>
                  <a:srgbClr val="00B050"/>
                </a:solidFill>
              </a:rPr>
              <a:t> –</a:t>
            </a:r>
            <a:r>
              <a:rPr lang="ru-RU" sz="1400" b="1" dirty="0" err="1">
                <a:solidFill>
                  <a:srgbClr val="00B050"/>
                </a:solidFill>
              </a:rPr>
              <a:t>Кустук</a:t>
            </a:r>
            <a:r>
              <a:rPr lang="ru-RU" sz="1400" b="1" dirty="0">
                <a:solidFill>
                  <a:srgbClr val="00B050"/>
                </a:solidFill>
              </a:rPr>
              <a:t>» </a:t>
            </a:r>
            <a:r>
              <a:rPr lang="ru-RU" sz="1400" b="1" dirty="0" err="1">
                <a:solidFill>
                  <a:srgbClr val="00B050"/>
                </a:solidFill>
              </a:rPr>
              <a:t>булчут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эрэллээх</a:t>
            </a:r>
            <a:r>
              <a:rPr lang="ru-RU" sz="1400" b="1" dirty="0">
                <a:solidFill>
                  <a:srgbClr val="00B050"/>
                </a:solidFill>
              </a:rPr>
              <a:t> до5оро </a:t>
            </a:r>
            <a:r>
              <a:rPr lang="ru-RU" sz="1400" b="1" dirty="0" err="1">
                <a:solidFill>
                  <a:srgbClr val="00B050"/>
                </a:solidFill>
              </a:rPr>
              <a:t>ыт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туьунан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олус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истинник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суруллубут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кэпсээннэрэ</a:t>
            </a:r>
            <a:r>
              <a:rPr lang="ru-RU" sz="1400" b="1" dirty="0">
                <a:solidFill>
                  <a:srgbClr val="00B050"/>
                </a:solidFill>
              </a:rPr>
              <a:t> аа5ааччыны </a:t>
            </a:r>
            <a:r>
              <a:rPr lang="ru-RU" sz="1400" b="1" dirty="0" err="1">
                <a:solidFill>
                  <a:srgbClr val="00B050"/>
                </a:solidFill>
              </a:rPr>
              <a:t>долгуталлар</a:t>
            </a:r>
            <a:r>
              <a:rPr lang="ru-RU" sz="1400" b="1" dirty="0">
                <a:solidFill>
                  <a:srgbClr val="00B050"/>
                </a:solidFill>
              </a:rPr>
              <a:t>. </a:t>
            </a:r>
            <a:endParaRPr lang="ru-RU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94">
            <a:off x="6411081" y="3100614"/>
            <a:ext cx="2729302" cy="364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1334124895_1334116468_1918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02" y="557135"/>
            <a:ext cx="3386455" cy="270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1" name="Picture 3" descr="1268481918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76" y="3517810"/>
            <a:ext cx="4065702" cy="262556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3012" y="584029"/>
            <a:ext cx="22322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solidFill>
                  <a:srgbClr val="00B050"/>
                </a:solidFill>
              </a:rPr>
              <a:t>Оттон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кыыллар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уонна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кетердер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тустарынан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бэртээхэй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суруйууларын</a:t>
            </a:r>
            <a:r>
              <a:rPr lang="ru-RU" sz="1400" b="1" dirty="0">
                <a:solidFill>
                  <a:srgbClr val="00B050"/>
                </a:solidFill>
              </a:rPr>
              <a:t>  ким ба5арар  </a:t>
            </a:r>
            <a:r>
              <a:rPr lang="ru-RU" sz="1400" b="1" dirty="0" err="1">
                <a:solidFill>
                  <a:srgbClr val="00B050"/>
                </a:solidFill>
              </a:rPr>
              <a:t>дуоьуйа</a:t>
            </a:r>
            <a:r>
              <a:rPr lang="ru-RU" sz="1400" b="1" dirty="0">
                <a:solidFill>
                  <a:srgbClr val="00B050"/>
                </a:solidFill>
              </a:rPr>
              <a:t> аа5ыа </a:t>
            </a:r>
            <a:r>
              <a:rPr lang="ru-RU" sz="1400" b="1" dirty="0" err="1">
                <a:solidFill>
                  <a:srgbClr val="00B050"/>
                </a:solidFill>
              </a:rPr>
              <a:t>диэн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 smtClean="0">
                <a:solidFill>
                  <a:srgbClr val="00B050"/>
                </a:solidFill>
              </a:rPr>
              <a:t>эрэнэбин</a:t>
            </a:r>
            <a:r>
              <a:rPr lang="ru-RU" sz="1400" b="1" dirty="0" smtClean="0">
                <a:solidFill>
                  <a:srgbClr val="00B050"/>
                </a:solidFill>
              </a:rPr>
              <a:t>. </a:t>
            </a:r>
            <a:r>
              <a:rPr lang="ru-RU" sz="1400" b="1" dirty="0" err="1" smtClean="0">
                <a:solidFill>
                  <a:srgbClr val="00B050"/>
                </a:solidFill>
              </a:rPr>
              <a:t>Бэйэтин</a:t>
            </a:r>
            <a:r>
              <a:rPr lang="ru-RU" sz="1400" b="1" dirty="0" smtClean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тереебут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сахатын</a:t>
            </a:r>
            <a:r>
              <a:rPr lang="ru-RU" sz="1400" b="1" dirty="0">
                <a:solidFill>
                  <a:srgbClr val="00B050"/>
                </a:solidFill>
              </a:rPr>
              <a:t> сирин айыл5атын </a:t>
            </a:r>
            <a:r>
              <a:rPr lang="ru-RU" sz="1400" b="1" dirty="0" err="1">
                <a:solidFill>
                  <a:srgbClr val="00B050"/>
                </a:solidFill>
              </a:rPr>
              <a:t>туьунан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бэрт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иэйиилээхтик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суруйбута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киьини</a:t>
            </a:r>
            <a:r>
              <a:rPr lang="ru-RU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 err="1">
                <a:solidFill>
                  <a:srgbClr val="00B050"/>
                </a:solidFill>
              </a:rPr>
              <a:t>астыннарар</a:t>
            </a:r>
            <a:r>
              <a:rPr lang="ru-RU" sz="1400" b="1" dirty="0">
                <a:solidFill>
                  <a:srgbClr val="00B050"/>
                </a:solidFill>
              </a:rPr>
              <a:t>. </a:t>
            </a:r>
            <a:endParaRPr lang="ru-RU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94">
            <a:off x="6411081" y="3100614"/>
            <a:ext cx="2729302" cy="364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1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68" y="636196"/>
            <a:ext cx="4139739" cy="310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68" y="3933303"/>
            <a:ext cx="2984659" cy="2238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0128" y="3933303"/>
            <a:ext cx="26371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Автор </a:t>
            </a:r>
            <a:r>
              <a:rPr lang="ru-RU" sz="1600" b="1" dirty="0" err="1">
                <a:solidFill>
                  <a:srgbClr val="00B050"/>
                </a:solidFill>
              </a:rPr>
              <a:t>бэйэтэ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тугу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билбитин</a:t>
            </a:r>
            <a:r>
              <a:rPr lang="ru-RU" sz="1600" b="1" dirty="0">
                <a:solidFill>
                  <a:srgbClr val="00B050"/>
                </a:solidFill>
              </a:rPr>
              <a:t> – </a:t>
            </a:r>
            <a:r>
              <a:rPr lang="ru-RU" sz="1600" b="1" dirty="0" err="1">
                <a:solidFill>
                  <a:srgbClr val="00B050"/>
                </a:solidFill>
              </a:rPr>
              <a:t>кербутун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истибитин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хайдах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баарынан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суруйбут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буолан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киьи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судургутук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уонна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чэпчэкитик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ейдуур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умсугуйа</a:t>
            </a:r>
            <a:r>
              <a:rPr lang="ru-RU" sz="1600" b="1" dirty="0">
                <a:solidFill>
                  <a:srgbClr val="00B050"/>
                </a:solidFill>
              </a:rPr>
              <a:t> аа5ар.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2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94">
            <a:off x="6411081" y="3100614"/>
            <a:ext cx="2729302" cy="364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16" y="599883"/>
            <a:ext cx="4148311" cy="2620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2" y="3517176"/>
            <a:ext cx="3649114" cy="2663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9247" y="3694940"/>
            <a:ext cx="2375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ah-RU" sz="1400" b="1" dirty="0">
                <a:solidFill>
                  <a:srgbClr val="00B050"/>
                </a:solidFill>
              </a:rPr>
              <a:t>Степан Ефремович ¼г¼ст¼к айылºаºа сылдьарын, бултуурун – алтыырын с¹б¼л¼¼р. ¬г¼с исти½ иэйиилээх кэпсээннэригэр бултуу – алтыы сылдьан тубэспит араас тугэннэрин туьунан кэпсэнэр.</a:t>
            </a:r>
            <a:endParaRPr lang="ru-RU" sz="1400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2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94">
            <a:off x="6411081" y="3100614"/>
            <a:ext cx="2729302" cy="364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495_221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55" y="680055"/>
            <a:ext cx="3983385" cy="25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099" name="Picture 3" descr="2595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18" y="3595752"/>
            <a:ext cx="2149635" cy="2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7" y="3991826"/>
            <a:ext cx="2837009" cy="22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94">
            <a:off x="6411081" y="3100614"/>
            <a:ext cx="2729302" cy="364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1319797527-3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42" y="613518"/>
            <a:ext cx="4079875" cy="5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208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Библиотека-БСОШ</cp:lastModifiedBy>
  <cp:revision>9</cp:revision>
  <dcterms:created xsi:type="dcterms:W3CDTF">2016-11-19T05:46:09Z</dcterms:created>
  <dcterms:modified xsi:type="dcterms:W3CDTF">2016-11-29T01:26:28Z</dcterms:modified>
</cp:coreProperties>
</file>