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7" r:id="rId6"/>
    <p:sldId id="261" r:id="rId7"/>
    <p:sldId id="264" r:id="rId8"/>
    <p:sldId id="269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2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29C21-2D36-44CE-884C-A721B0FE86AC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6D75-695F-4AC1-98C7-05D919264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945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29C21-2D36-44CE-884C-A721B0FE86AC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6D75-695F-4AC1-98C7-05D919264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236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29C21-2D36-44CE-884C-A721B0FE86AC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6D75-695F-4AC1-98C7-05D919264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631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29C21-2D36-44CE-884C-A721B0FE86AC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6D75-695F-4AC1-98C7-05D919264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226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29C21-2D36-44CE-884C-A721B0FE86AC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6D75-695F-4AC1-98C7-05D919264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238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29C21-2D36-44CE-884C-A721B0FE86AC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6D75-695F-4AC1-98C7-05D919264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684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29C21-2D36-44CE-884C-A721B0FE86AC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6D75-695F-4AC1-98C7-05D919264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3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29C21-2D36-44CE-884C-A721B0FE86AC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6D75-695F-4AC1-98C7-05D919264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582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29C21-2D36-44CE-884C-A721B0FE86AC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6D75-695F-4AC1-98C7-05D919264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81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29C21-2D36-44CE-884C-A721B0FE86AC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6D75-695F-4AC1-98C7-05D919264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001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29C21-2D36-44CE-884C-A721B0FE86AC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B6D75-695F-4AC1-98C7-05D919264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803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29C21-2D36-44CE-884C-A721B0FE86AC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B6D75-695F-4AC1-98C7-05D919264E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66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4175" y="298710"/>
            <a:ext cx="11238270" cy="1323023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Илья 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Егорович Винокуров: руководитель Якутии в суровые годы войны</a:t>
            </a:r>
            <a:endParaRPr lang="ru-RU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1310" y="1808465"/>
            <a:ext cx="9144000" cy="1043781"/>
          </a:xfrm>
        </p:spPr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Вклад в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региона и спасение его жителей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922" y="2368731"/>
            <a:ext cx="6182034" cy="4240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5633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6865" y="469926"/>
            <a:ext cx="11238270" cy="969651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Личность руководителя</a:t>
            </a:r>
            <a:endParaRPr lang="ru-RU" sz="5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2232" y="1995112"/>
            <a:ext cx="5827839" cy="4307353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жизни: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1896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1957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 в годы войны: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1939 по 1943 годы — заместитель председателя Совета Народных Комиссаров (СНК) Якутской АССР. </a:t>
            </a:r>
          </a:p>
          <a:p>
            <a:pPr marL="457200" indent="-457200" algn="just">
              <a:buFontTx/>
              <a:buChar char="-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1943 по 1946 годы — председатель Совнаркома — Совета Министров Якутской АССР.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303" y="1909503"/>
            <a:ext cx="5715000" cy="4105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88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6865" y="287502"/>
            <a:ext cx="11238270" cy="969651"/>
          </a:xfrm>
        </p:spPr>
        <p:txBody>
          <a:bodyPr>
            <a:normAutofit/>
          </a:bodyPr>
          <a:lstStyle/>
          <a:p>
            <a:r>
              <a:rPr lang="ru-RU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Голод в годы войны</a:t>
            </a:r>
            <a:endParaRPr lang="ru-RU" sz="5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8160" y="1544655"/>
            <a:ext cx="5827839" cy="5431331"/>
          </a:xfrm>
        </p:spPr>
        <p:txBody>
          <a:bodyPr>
            <a:normAutofit lnSpcReduction="10000"/>
          </a:bodyPr>
          <a:lstStyle/>
          <a:p>
            <a:pPr indent="457200" algn="just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Голод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начался в республике в 1940-м году и продлился вплоть до 1943-го. Всего в это время от голода в Якутии умерло 58962 человека. Это намного больше, чем потери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якутян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фронте.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Тяжелее всего пришлось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Сунтарскому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 – здесь от голода погибло 5206 человек, в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Нюрбинском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4304,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Усть-Алданском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3948, Вилюйском – 3268,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Тааттинском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3043, Верхневилюйском – 3278, в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Чурапчинском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2981.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386" y="1544655"/>
            <a:ext cx="3207544" cy="2405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279" y="4055392"/>
            <a:ext cx="3311856" cy="2483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8797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6865" y="287502"/>
            <a:ext cx="11238270" cy="969651"/>
          </a:xfrm>
        </p:spPr>
        <p:txBody>
          <a:bodyPr>
            <a:normAutofit/>
          </a:bodyPr>
          <a:lstStyle/>
          <a:p>
            <a:r>
              <a:rPr lang="ru-RU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голода</a:t>
            </a:r>
            <a:endParaRPr lang="ru-RU" sz="5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8160" y="1544655"/>
            <a:ext cx="6088395" cy="5431331"/>
          </a:xfrm>
        </p:spPr>
        <p:txBody>
          <a:bodyPr>
            <a:normAutofit fontScale="92500"/>
          </a:bodyPr>
          <a:lstStyle/>
          <a:p>
            <a:pPr indent="457200" algn="just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военное время всё, произведенное в тылу, предназначалось для фронта. Однако плохая организация процесса и излишняя жестокость некоторых руководителей приводили к тому, что в то время, когда люди умирали от голода, в амбарах гнила не вывезенная своевременно рыба, портилась мука. Исполнялись на местах жесточайшие указы, предписывающие сажать селян за подобранные с поля колоски, за найденное в карманах зерно, добытое из мышиных нор, за неуплату военного налога …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4624" r="16505"/>
          <a:stretch/>
        </p:blipFill>
        <p:spPr>
          <a:xfrm>
            <a:off x="6742702" y="1544655"/>
            <a:ext cx="3333135" cy="21123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217" y="3948298"/>
            <a:ext cx="4075918" cy="23643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8415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6865" y="396474"/>
            <a:ext cx="11238270" cy="969651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Избежание человеческих потерь</a:t>
            </a:r>
            <a:endParaRPr lang="ru-RU" sz="5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9887" y="1762598"/>
            <a:ext cx="11432226" cy="5431331"/>
          </a:xfrm>
        </p:spPr>
        <p:txBody>
          <a:bodyPr>
            <a:normAutofit/>
          </a:bodyPr>
          <a:lstStyle/>
          <a:p>
            <a:pPr indent="457200" algn="just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Вступив в должность председателем Совнаркома  в 1943-м году, Илья Егорович незамедлительно начал внедрять комплекс мер по преодолению продовольственного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кризиса:</a:t>
            </a:r>
          </a:p>
          <a:p>
            <a:pPr marL="457200" indent="-457200" algn="just">
              <a:buFontTx/>
              <a:buChar char="-"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колхозами по одной корове личному хозяйству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колхозника;</a:t>
            </a:r>
          </a:p>
          <a:p>
            <a:pPr marL="457200" indent="-457200" algn="just">
              <a:buFontTx/>
              <a:buChar char="-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списание долгов колхозам и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колхозникам;</a:t>
            </a:r>
          </a:p>
          <a:p>
            <a:pPr marL="457200" indent="-457200" algn="just">
              <a:buFontTx/>
              <a:buChar char="-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лимита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муки;</a:t>
            </a:r>
          </a:p>
          <a:p>
            <a:pPr marL="457200" indent="-457200" algn="just">
              <a:buFontTx/>
              <a:buChar char="-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летом кобыл колхозникам для изготовления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кумыса;</a:t>
            </a:r>
          </a:p>
          <a:p>
            <a:pPr marL="457200" indent="-457200" algn="just">
              <a:buFontTx/>
              <a:buChar char="-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общественного резервного фонда исключительно для распределения остро нуждающимся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колхозникам;</a:t>
            </a:r>
          </a:p>
          <a:p>
            <a:pPr marL="457200" indent="-457200" algn="just">
              <a:buFontTx/>
              <a:buChar char="-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горячего питания во время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сельхозработ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т.д.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637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6865" y="363945"/>
            <a:ext cx="11238270" cy="969651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"Все для Победы!" — Работа тыла</a:t>
            </a:r>
            <a:endParaRPr lang="ru-RU" sz="5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755" y="2007088"/>
            <a:ext cx="5827839" cy="4307353"/>
          </a:xfrm>
        </p:spPr>
        <p:txBody>
          <a:bodyPr>
            <a:normAutofit fontScale="92500" lnSpcReduction="10000"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хозяйство: Увеличение поставок мяса, рыбы и пушнины для армии. Пушнина — важный экспортный товар.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Промышленность: Развитие местных заводов и мастерских для выполнения оборонных заказов.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Инфраструктура: Улучшение работы транспорта (речного, автомобильного по трассе "Алдан").</a:t>
            </a:r>
          </a:p>
          <a:p>
            <a:pPr algn="l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411" y="1376823"/>
            <a:ext cx="2974258" cy="2175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5573" y="2223377"/>
            <a:ext cx="3188109" cy="1888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411" y="4080687"/>
            <a:ext cx="2974258" cy="2153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9797" y="4683442"/>
            <a:ext cx="3170163" cy="190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2048" y="2957843"/>
            <a:ext cx="1814873" cy="2405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1701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6214" y="466033"/>
            <a:ext cx="11238270" cy="969651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sz="5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20780" y="1783730"/>
            <a:ext cx="9989137" cy="4307353"/>
          </a:xfrm>
        </p:spPr>
        <p:txBody>
          <a:bodyPr>
            <a:norm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Илья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Егорович Винокуров стал ключевой фигурой в судьбе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якутян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годы Великой Отечественной войны. Его руководство позволило республике внести максимальный вклад в общую Победу, обеспечив фронт людьми, сырьем и продовольствием, и одновременно укрепив собственный потенциал.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Ключевая фраза: "Его роль — это роль организатора, лидера и патриота в один из самых тяжелых периодов истории страны".</a:t>
            </a:r>
          </a:p>
          <a:p>
            <a:pPr algn="l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0751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1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6864" y="280419"/>
            <a:ext cx="11238270" cy="969651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</a:t>
            </a:r>
            <a:endParaRPr lang="ru-RU" sz="5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521" y="1697372"/>
            <a:ext cx="5827839" cy="5316945"/>
          </a:xfrm>
        </p:spPr>
        <p:txBody>
          <a:bodyPr>
            <a:normAutofit fontScale="92500" lnSpcReduction="20000"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Имя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Ильи Егоровича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Винокурова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присвоено Намскому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педагогическому,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Хатын-Арынской средней школе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Намского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улуса (1995). 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2007 году при Хатын-Арынской школе открыт музей И. Е.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Винокурова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Памятники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Илье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Винокурову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установлены в селе Намцы (в 2016 году) и Якутске (в 2017 году). 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Вилюйске одна из улиц в старинной исторической части города носит имя Ильи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Винокурова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387656"/>
            <a:ext cx="2990850" cy="2238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6956" y="3226335"/>
            <a:ext cx="4015403" cy="2259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4824" r="24767"/>
          <a:stretch/>
        </p:blipFill>
        <p:spPr>
          <a:xfrm>
            <a:off x="6095999" y="4449953"/>
            <a:ext cx="2281085" cy="2197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435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6865" y="716755"/>
            <a:ext cx="11238270" cy="969651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  <a:endParaRPr lang="ru-RU" sz="5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542" y="2027857"/>
            <a:ext cx="6100916" cy="4060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4905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1938</TotalTime>
  <Words>480</Words>
  <Application>Microsoft Office PowerPoint</Application>
  <PresentationFormat>Широкоэкранный</PresentationFormat>
  <Paragraphs>36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Wingdings</vt:lpstr>
      <vt:lpstr>Тема Office</vt:lpstr>
      <vt:lpstr>Илья Егорович Винокуров: руководитель Якутии в суровые годы войны</vt:lpstr>
      <vt:lpstr>Личность руководителя</vt:lpstr>
      <vt:lpstr>Голод в годы войны</vt:lpstr>
      <vt:lpstr>Причины голода</vt:lpstr>
      <vt:lpstr>Избежание человеческих потерь</vt:lpstr>
      <vt:lpstr>"Все для Победы!" — Работа тыла</vt:lpstr>
      <vt:lpstr>Выводы</vt:lpstr>
      <vt:lpstr>Память</vt:lpstr>
      <vt:lpstr>Спасибо за внимание!!!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Иван Егорович Винокуров: руководитель Якутии в суровые годы войны</dc:title>
  <dc:creator>User 1</dc:creator>
  <cp:lastModifiedBy>User 1</cp:lastModifiedBy>
  <cp:revision>20</cp:revision>
  <dcterms:created xsi:type="dcterms:W3CDTF">2025-12-08T07:08:48Z</dcterms:created>
  <dcterms:modified xsi:type="dcterms:W3CDTF">2025-12-12T08:29:45Z</dcterms:modified>
</cp:coreProperties>
</file>