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8" r:id="rId3"/>
    <p:sldId id="313" r:id="rId4"/>
    <p:sldId id="259" r:id="rId5"/>
    <p:sldId id="260" r:id="rId6"/>
    <p:sldId id="262" r:id="rId7"/>
    <p:sldId id="261" r:id="rId8"/>
    <p:sldId id="307" r:id="rId9"/>
    <p:sldId id="281" r:id="rId10"/>
    <p:sldId id="309" r:id="rId11"/>
    <p:sldId id="308" r:id="rId12"/>
    <p:sldId id="282" r:id="rId13"/>
    <p:sldId id="284" r:id="rId14"/>
    <p:sldId id="280" r:id="rId15"/>
    <p:sldId id="277" r:id="rId16"/>
    <p:sldId id="310" r:id="rId17"/>
    <p:sldId id="312" r:id="rId18"/>
    <p:sldId id="311" r:id="rId19"/>
    <p:sldId id="263" r:id="rId20"/>
    <p:sldId id="264" r:id="rId21"/>
    <p:sldId id="265" r:id="rId22"/>
    <p:sldId id="266" r:id="rId23"/>
    <p:sldId id="318" r:id="rId24"/>
    <p:sldId id="267" r:id="rId25"/>
    <p:sldId id="323" r:id="rId26"/>
    <p:sldId id="320" r:id="rId27"/>
    <p:sldId id="324" r:id="rId28"/>
    <p:sldId id="326" r:id="rId29"/>
    <p:sldId id="306" r:id="rId3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F009A"/>
    <a:srgbClr val="1200C0"/>
    <a:srgbClr val="0A0068"/>
    <a:srgbClr val="A9F1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143" d="100"/>
          <a:sy n="143" d="100"/>
        </p:scale>
        <p:origin x="702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9901-E82B-4F8D-9A3D-DE8BA369349E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43F5-3C0D-47E2-8BD8-BA481FEB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66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9901-E82B-4F8D-9A3D-DE8BA369349E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43F5-3C0D-47E2-8BD8-BA481FEB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51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9901-E82B-4F8D-9A3D-DE8BA369349E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43F5-3C0D-47E2-8BD8-BA481FEB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734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9901-E82B-4F8D-9A3D-DE8BA369349E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43F5-3C0D-47E2-8BD8-BA481FEB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613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9901-E82B-4F8D-9A3D-DE8BA369349E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43F5-3C0D-47E2-8BD8-BA481FEB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162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9901-E82B-4F8D-9A3D-DE8BA369349E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43F5-3C0D-47E2-8BD8-BA481FEB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188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9901-E82B-4F8D-9A3D-DE8BA369349E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43F5-3C0D-47E2-8BD8-BA481FEB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232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9901-E82B-4F8D-9A3D-DE8BA369349E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43F5-3C0D-47E2-8BD8-BA481FEB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491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9901-E82B-4F8D-9A3D-DE8BA369349E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43F5-3C0D-47E2-8BD8-BA481FEB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129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9901-E82B-4F8D-9A3D-DE8BA369349E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43F5-3C0D-47E2-8BD8-BA481FEB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577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9901-E82B-4F8D-9A3D-DE8BA369349E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43F5-3C0D-47E2-8BD8-BA481FEB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144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99901-E82B-4F8D-9A3D-DE8BA369349E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743F5-3C0D-47E2-8BD8-BA481FEB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95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ah.wikipedia.org/wiki/%D0%A1%D1%8D%D0%BB%D0%BB%D0%B8%D0%BA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" Target="slide5.xml"/><Relationship Id="rId7" Type="http://schemas.openxmlformats.org/officeDocument/2006/relationships/slide" Target="slide21.xml"/><Relationship Id="rId12" Type="http://schemas.openxmlformats.org/officeDocument/2006/relationships/slide" Target="slide2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11" Type="http://schemas.openxmlformats.org/officeDocument/2006/relationships/slide" Target="slide24.xml"/><Relationship Id="rId5" Type="http://schemas.openxmlformats.org/officeDocument/2006/relationships/slide" Target="slide6.xml"/><Relationship Id="rId10" Type="http://schemas.openxmlformats.org/officeDocument/2006/relationships/slide" Target="slide27.xml"/><Relationship Id="rId4" Type="http://schemas.openxmlformats.org/officeDocument/2006/relationships/slide" Target="slide7.xml"/><Relationship Id="rId9" Type="http://schemas.openxmlformats.org/officeDocument/2006/relationships/slide" Target="slide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26" Type="http://schemas.openxmlformats.org/officeDocument/2006/relationships/slide" Target="slide27.xml"/><Relationship Id="rId3" Type="http://schemas.openxmlformats.org/officeDocument/2006/relationships/slide" Target="slide4.xml"/><Relationship Id="rId21" Type="http://schemas.openxmlformats.org/officeDocument/2006/relationships/slide" Target="slide22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5" Type="http://schemas.openxmlformats.org/officeDocument/2006/relationships/slide" Target="slide28.xml"/><Relationship Id="rId2" Type="http://schemas.openxmlformats.org/officeDocument/2006/relationships/image" Target="../media/image4.png"/><Relationship Id="rId16" Type="http://schemas.openxmlformats.org/officeDocument/2006/relationships/slide" Target="slide17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24" Type="http://schemas.openxmlformats.org/officeDocument/2006/relationships/slide" Target="slide26.xml"/><Relationship Id="rId5" Type="http://schemas.openxmlformats.org/officeDocument/2006/relationships/slide" Target="slide6.xml"/><Relationship Id="rId15" Type="http://schemas.openxmlformats.org/officeDocument/2006/relationships/slide" Target="slide16.xml"/><Relationship Id="rId23" Type="http://schemas.openxmlformats.org/officeDocument/2006/relationships/slide" Target="slide25.xml"/><Relationship Id="rId10" Type="http://schemas.openxmlformats.org/officeDocument/2006/relationships/slide" Target="slide11.xml"/><Relationship Id="rId19" Type="http://schemas.openxmlformats.org/officeDocument/2006/relationships/slide" Target="slide20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Relationship Id="rId22" Type="http://schemas.openxmlformats.org/officeDocument/2006/relationships/slide" Target="slide24.xml"/><Relationship Id="rId27" Type="http://schemas.openxmlformats.org/officeDocument/2006/relationships/slide" Target="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3FDDEA-53BB-4A7F-A944-F4F154559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0C9AC5D-3383-435B-BA1D-6B70CF90A583}"/>
              </a:ext>
            </a:extLst>
          </p:cNvPr>
          <p:cNvSpPr txBox="1"/>
          <p:nvPr/>
        </p:nvSpPr>
        <p:spPr>
          <a:xfrm>
            <a:off x="3875844" y="124929"/>
            <a:ext cx="49787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i="0" dirty="0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	</a:t>
            </a:r>
            <a:r>
              <a:rPr lang="ru-RU" b="1" i="0" dirty="0" err="1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Аҕа</a:t>
            </a:r>
            <a:r>
              <a:rPr lang="ru-RU" b="1" i="0" dirty="0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 дойду </a:t>
            </a:r>
            <a:r>
              <a:rPr lang="ru-RU" b="1" i="0" dirty="0" err="1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Улуу</a:t>
            </a:r>
            <a:r>
              <a:rPr lang="ru-RU" b="1" i="0" dirty="0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b="1" i="0" dirty="0" err="1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сэриитин</a:t>
            </a:r>
            <a:r>
              <a:rPr lang="ru-RU" b="1" i="0" dirty="0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 сылларыгар саха </a:t>
            </a:r>
            <a:r>
              <a:rPr lang="ru-RU" b="1" i="0" dirty="0" err="1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омугун</a:t>
            </a:r>
            <a:r>
              <a:rPr lang="ru-RU" b="1" i="0" dirty="0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b="1" i="0" dirty="0" err="1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хоргуйан</a:t>
            </a:r>
            <a:r>
              <a:rPr lang="ru-RU" b="1" i="0" dirty="0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b="1" i="0" dirty="0" err="1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өлөртөн</a:t>
            </a:r>
            <a:r>
              <a:rPr lang="ru-RU" b="1" i="0" dirty="0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b="1" i="0" dirty="0" err="1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быыһаабыт</a:t>
            </a:r>
            <a:r>
              <a:rPr lang="ru-RU" b="1" i="0" dirty="0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, Саха Сирин </a:t>
            </a:r>
            <a:r>
              <a:rPr lang="ru-RU" b="1" i="0" dirty="0" err="1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автономиятын</a:t>
            </a:r>
            <a:r>
              <a:rPr lang="ru-RU" b="1" i="0" dirty="0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 1947 </a:t>
            </a:r>
            <a:r>
              <a:rPr lang="ru-RU" b="1" i="0" dirty="0" err="1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сыллаахха</a:t>
            </a:r>
            <a:r>
              <a:rPr lang="ru-RU" b="1" i="0" dirty="0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b="1" i="0" dirty="0" err="1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быһаары</a:t>
            </a:r>
            <a:r>
              <a:rPr lang="ru-RU" b="1" i="0" dirty="0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b="1" i="0" dirty="0" err="1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гыммыттарын</a:t>
            </a:r>
            <a:r>
              <a:rPr lang="ru-RU" b="1" i="0" dirty="0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b="1" i="0" dirty="0" err="1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көмүскээбит</a:t>
            </a:r>
            <a:r>
              <a:rPr lang="ru-RU" b="1" i="0" dirty="0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b="1" i="0" dirty="0" err="1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өҥөлөөх</a:t>
            </a:r>
            <a:r>
              <a:rPr lang="ru-RU" b="1" i="0" dirty="0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 Саха Сирин </a:t>
            </a:r>
            <a:r>
              <a:rPr lang="ru-RU" b="1" i="0" dirty="0" err="1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уһулуччулаах</a:t>
            </a:r>
            <a:r>
              <a:rPr lang="ru-RU" b="1" i="0" dirty="0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b="1" i="0" dirty="0" err="1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салайааччыта</a:t>
            </a:r>
            <a:r>
              <a:rPr lang="ru-RU" b="1" i="0" dirty="0">
                <a:solidFill>
                  <a:srgbClr val="0F009A"/>
                </a:solidFill>
                <a:effectLst/>
                <a:latin typeface="Bookman Old Style" panose="02050604050505020204" pitchFamily="18" charset="0"/>
              </a:rPr>
              <a:t>- </a:t>
            </a:r>
            <a:r>
              <a:rPr lang="ru-RU" b="1" i="0" dirty="0">
                <a:solidFill>
                  <a:srgbClr val="C00000"/>
                </a:solidFill>
                <a:effectLst/>
                <a:latin typeface="Bookman Old Style" panose="02050604050505020204" pitchFamily="18" charset="0"/>
              </a:rPr>
              <a:t>Илья Егорович Винокуров</a:t>
            </a:r>
            <a:r>
              <a:rPr lang="ru-RU" b="1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төрөөбүтэ</a:t>
            </a:r>
            <a:r>
              <a:rPr lang="ru-RU" b="1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130 </a:t>
            </a:r>
            <a:r>
              <a:rPr lang="ru-RU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сылыгар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аналлаах</a:t>
            </a:r>
            <a:r>
              <a:rPr lang="ru-RU" b="1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6BCE95-99D2-4ECC-B95E-D7BCD48E81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00" r="26200"/>
          <a:stretch/>
        </p:blipFill>
        <p:spPr>
          <a:xfrm>
            <a:off x="202747" y="411510"/>
            <a:ext cx="3505157" cy="43924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1E04CEA-EA2B-4DCC-A104-4BFB3870B72B}"/>
              </a:ext>
            </a:extLst>
          </p:cNvPr>
          <p:cNvSpPr txBox="1"/>
          <p:nvPr/>
        </p:nvSpPr>
        <p:spPr>
          <a:xfrm>
            <a:off x="3910651" y="3003798"/>
            <a:ext cx="49787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«</a:t>
            </a:r>
            <a:r>
              <a:rPr lang="sah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БЭЙЭ ООННЬУУТА”</a:t>
            </a:r>
          </a:p>
          <a:p>
            <a:pPr algn="ctr"/>
            <a:r>
              <a:rPr lang="sah-RU" sz="3200" b="1" dirty="0">
                <a:solidFill>
                  <a:srgbClr val="0F009A"/>
                </a:solidFill>
                <a:latin typeface="Bookman Old Style" panose="02050604050505020204" pitchFamily="18" charset="0"/>
              </a:rPr>
              <a:t> интеллектуальнай квиз-оонньуу</a:t>
            </a:r>
            <a:endParaRPr lang="ru-RU" sz="3200" b="1" dirty="0">
              <a:solidFill>
                <a:srgbClr val="0F009A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0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FC751E-3B88-406C-BD1C-2D36A0C12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9552" y="235670"/>
            <a:ext cx="67723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1595" y="852149"/>
            <a:ext cx="4131693" cy="20846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  <a:r>
              <a:rPr lang="ru-RU" sz="2400" b="1" dirty="0">
                <a:latin typeface="Bookman Old Style" panose="02050604050505020204" pitchFamily="18" charset="0"/>
              </a:rPr>
              <a:t>  </a:t>
            </a:r>
          </a:p>
          <a:p>
            <a:endParaRPr lang="ru-RU" sz="800" dirty="0">
              <a:latin typeface="Bookman Old Style" panose="02050604050505020204" pitchFamily="18" charset="0"/>
            </a:endParaRPr>
          </a:p>
          <a:p>
            <a:r>
              <a:rPr lang="ru-RU" dirty="0">
                <a:latin typeface="Bookman Old Style" panose="02050604050505020204" pitchFamily="18" charset="0"/>
              </a:rPr>
              <a:t>   </a:t>
            </a:r>
            <a:r>
              <a:rPr lang="ru-RU" dirty="0" err="1">
                <a:latin typeface="Bookman Old Style" panose="02050604050505020204" pitchFamily="18" charset="0"/>
              </a:rPr>
              <a:t>Ылдьаа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аҕатын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аата</a:t>
            </a:r>
            <a:r>
              <a:rPr lang="ru-RU" dirty="0">
                <a:latin typeface="Bookman Old Style" panose="02050604050505020204" pitchFamily="18" charset="0"/>
              </a:rPr>
              <a:t> ким </a:t>
            </a:r>
            <a:r>
              <a:rPr lang="ru-RU" dirty="0" err="1">
                <a:latin typeface="Bookman Old Style" panose="02050604050505020204" pitchFamily="18" charset="0"/>
              </a:rPr>
              <a:t>диэний</a:t>
            </a:r>
            <a:r>
              <a:rPr lang="ru-RU" dirty="0">
                <a:latin typeface="Bookman Old Style" panose="02050604050505020204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ru-RU" dirty="0">
                <a:latin typeface="Bookman Old Style" panose="02050604050505020204" pitchFamily="18" charset="0"/>
              </a:rPr>
              <a:t>Егор Николаевич</a:t>
            </a:r>
          </a:p>
          <a:p>
            <a:pPr marL="342900" indent="-342900">
              <a:buAutoNum type="arabicPeriod"/>
            </a:pPr>
            <a:r>
              <a:rPr lang="ru-RU" dirty="0">
                <a:latin typeface="Bookman Old Style" panose="02050604050505020204" pitchFamily="18" charset="0"/>
              </a:rPr>
              <a:t>Егор Егорович</a:t>
            </a:r>
          </a:p>
          <a:p>
            <a:pPr marL="342900" indent="-342900">
              <a:buAutoNum type="arabicPeriod"/>
            </a:pPr>
            <a:r>
              <a:rPr lang="ru-RU" dirty="0">
                <a:latin typeface="Bookman Old Style" panose="02050604050505020204" pitchFamily="18" charset="0"/>
              </a:rPr>
              <a:t>Егор Михайлович</a:t>
            </a:r>
          </a:p>
          <a:p>
            <a:pPr marL="342900" indent="-342900">
              <a:buAutoNum type="arabicPeriod"/>
            </a:pPr>
            <a:r>
              <a:rPr lang="ru-RU" dirty="0">
                <a:latin typeface="Bookman Old Style" panose="02050604050505020204" pitchFamily="18" charset="0"/>
              </a:rPr>
              <a:t>Егор Васильевич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8832" y="3070133"/>
            <a:ext cx="6797463" cy="1851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</a:rPr>
              <a:t>:  </a:t>
            </a:r>
          </a:p>
          <a:p>
            <a:endParaRPr lang="ru-RU" sz="800" b="1" dirty="0">
              <a:solidFill>
                <a:srgbClr val="FFFF00"/>
              </a:solidFill>
            </a:endParaRPr>
          </a:p>
          <a:p>
            <a:r>
              <a:rPr lang="ru-RU" dirty="0"/>
              <a:t> 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Аҕата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Егор Николаевич Винокуров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дьадаҥы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этэ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ол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эрээри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кимиэхэ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да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хамначчыттаабатаҕа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бэйэтин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уонна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дьиэ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кэргэнин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иитэргэ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3-4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ынахтаах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1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сылгылаах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ыһар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бааһыналаах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этэ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1898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сыллаахха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tooltip="Сэлли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сэлликтэн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өлбүтэ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8831" y="3070133"/>
            <a:ext cx="6797463" cy="1851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endParaRPr lang="ru-RU" sz="2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Управляющая кнопка: в начало 11">
            <a:hlinkClick r:id="rId4" action="ppaction://hlinksldjump" highlightClick="1"/>
          </p:cNvPr>
          <p:cNvSpPr/>
          <p:nvPr/>
        </p:nvSpPr>
        <p:spPr>
          <a:xfrm>
            <a:off x="8172400" y="358306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5D27F07-5510-49D3-9211-BE90BDF7EB9A}"/>
              </a:ext>
            </a:extLst>
          </p:cNvPr>
          <p:cNvSpPr/>
          <p:nvPr/>
        </p:nvSpPr>
        <p:spPr>
          <a:xfrm>
            <a:off x="179512" y="225463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Илья Егорович Винокуров </a:t>
            </a:r>
            <a:r>
              <a:rPr lang="ru-RU" sz="2400" b="1" dirty="0" err="1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дьиэ</a:t>
            </a:r>
            <a:r>
              <a:rPr lang="ru-RU" sz="2400" b="1" dirty="0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 </a:t>
            </a:r>
            <a:r>
              <a:rPr lang="ru-RU" sz="2400" b="1" dirty="0" err="1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кэргэнэ</a:t>
            </a:r>
            <a:r>
              <a:rPr lang="ru-RU" sz="2400" b="1" dirty="0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  </a:t>
            </a:r>
            <a:r>
              <a:rPr lang="ru-RU" sz="24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2</a:t>
            </a:r>
            <a:r>
              <a:rPr lang="ru-RU" sz="24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0: </a:t>
            </a:r>
          </a:p>
        </p:txBody>
      </p:sp>
    </p:spTree>
    <p:extLst>
      <p:ext uri="{BB962C8B-B14F-4D97-AF65-F5344CB8AC3E}">
        <p14:creationId xmlns:p14="http://schemas.microsoft.com/office/powerpoint/2010/main" val="163031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743D14-9BF7-4369-B6DD-6A5963DA3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733701"/>
            <a:ext cx="4575138" cy="12859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  <a:r>
              <a:rPr lang="ru-RU" sz="2400" b="1" dirty="0">
                <a:latin typeface="Bookman Old Style" panose="02050604050505020204" pitchFamily="18" charset="0"/>
              </a:rPr>
              <a:t>  </a:t>
            </a:r>
          </a:p>
          <a:p>
            <a:endParaRPr lang="ru-RU" sz="800" dirty="0">
              <a:latin typeface="Bookman Old Style" panose="02050604050505020204" pitchFamily="18" charset="0"/>
            </a:endParaRPr>
          </a:p>
          <a:p>
            <a:r>
              <a:rPr lang="ru-RU" dirty="0">
                <a:latin typeface="Bookman Old Style" panose="02050604050505020204" pitchFamily="18" charset="0"/>
              </a:rPr>
              <a:t>   Илья Егорович </a:t>
            </a:r>
            <a:r>
              <a:rPr lang="ru-RU" dirty="0" err="1">
                <a:latin typeface="Bookman Old Style" panose="02050604050505020204" pitchFamily="18" charset="0"/>
              </a:rPr>
              <a:t>уопсайа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хас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оҕолооҕуй</a:t>
            </a:r>
            <a:r>
              <a:rPr lang="ru-RU" dirty="0">
                <a:latin typeface="Bookman Old Style" panose="02050604050505020204" pitchFamily="18" charset="0"/>
              </a:rPr>
              <a:t>?</a:t>
            </a: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8910" y="2283718"/>
            <a:ext cx="5151202" cy="26583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</a:rPr>
              <a:t>: 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Уопсайа</a:t>
            </a:r>
            <a:r>
              <a:rPr lang="ru-RU" sz="2400" b="1" dirty="0">
                <a:solidFill>
                  <a:schemeClr val="bg1"/>
                </a:solidFill>
              </a:rPr>
              <a:t> 5 </a:t>
            </a:r>
            <a:r>
              <a:rPr lang="ru-RU" sz="2400" b="1" dirty="0" err="1">
                <a:solidFill>
                  <a:schemeClr val="bg1"/>
                </a:solidFill>
              </a:rPr>
              <a:t>оҕолоох</a:t>
            </a:r>
            <a:r>
              <a:rPr lang="ru-RU" sz="2400" b="1" dirty="0">
                <a:solidFill>
                  <a:schemeClr val="bg1"/>
                </a:solidFill>
              </a:rPr>
              <a:t>: Илья Ильич, Клара Ильинична, Наталья Ильинична, Александра Ильинична, Валерий Ильич. </a:t>
            </a:r>
            <a:r>
              <a:rPr lang="ru-RU" sz="2400" b="1" dirty="0" err="1">
                <a:solidFill>
                  <a:schemeClr val="bg1"/>
                </a:solidFill>
              </a:rPr>
              <a:t>Барыта</a:t>
            </a:r>
            <a:r>
              <a:rPr lang="ru-RU" sz="2400" b="1" dirty="0">
                <a:solidFill>
                  <a:schemeClr val="bg1"/>
                </a:solidFill>
              </a:rPr>
              <a:t> 13  </a:t>
            </a:r>
            <a:r>
              <a:rPr lang="ru-RU" sz="2400" b="1" dirty="0" err="1">
                <a:solidFill>
                  <a:schemeClr val="bg1"/>
                </a:solidFill>
              </a:rPr>
              <a:t>сиэннээх</a:t>
            </a:r>
            <a:r>
              <a:rPr lang="ru-RU" sz="2400" b="1" dirty="0">
                <a:solidFill>
                  <a:schemeClr val="bg1"/>
                </a:solidFill>
              </a:rPr>
              <a:t>.   </a:t>
            </a:r>
          </a:p>
          <a:p>
            <a:endParaRPr lang="ru-RU" sz="800" b="1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8712" y="2292383"/>
            <a:ext cx="5151202" cy="26583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endParaRPr lang="ru-RU" sz="2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Управляющая кнопка: в начало 11">
            <a:hlinkClick r:id="rId3" action="ppaction://hlinksldjump" highlightClick="1"/>
          </p:cNvPr>
          <p:cNvSpPr/>
          <p:nvPr/>
        </p:nvSpPr>
        <p:spPr>
          <a:xfrm>
            <a:off x="8172400" y="271562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E244AED-5BC0-4D27-986D-29E095002250}"/>
              </a:ext>
            </a:extLst>
          </p:cNvPr>
          <p:cNvSpPr/>
          <p:nvPr/>
        </p:nvSpPr>
        <p:spPr>
          <a:xfrm>
            <a:off x="251520" y="148926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Илья Егорович Винокуров </a:t>
            </a:r>
            <a:r>
              <a:rPr lang="ru-RU" sz="2400" b="1" dirty="0" err="1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дьиэ</a:t>
            </a:r>
            <a:r>
              <a:rPr lang="ru-RU" sz="2400" b="1" dirty="0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 </a:t>
            </a:r>
            <a:r>
              <a:rPr lang="ru-RU" sz="2400" b="1" dirty="0" err="1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кэргэнэ</a:t>
            </a:r>
            <a:r>
              <a:rPr lang="ru-RU" sz="2400" b="1" dirty="0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  </a:t>
            </a:r>
            <a:r>
              <a:rPr lang="ru-RU" sz="24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3</a:t>
            </a:r>
            <a:r>
              <a:rPr lang="ru-RU" sz="24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0: </a:t>
            </a:r>
          </a:p>
        </p:txBody>
      </p:sp>
    </p:spTree>
    <p:extLst>
      <p:ext uri="{BB962C8B-B14F-4D97-AF65-F5344CB8AC3E}">
        <p14:creationId xmlns:p14="http://schemas.microsoft.com/office/powerpoint/2010/main" val="383403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E97B3B-80D2-4706-9683-4C2816963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7832" y="975746"/>
            <a:ext cx="6680472" cy="231608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  <a:r>
              <a:rPr lang="ru-RU" sz="2400" b="1" dirty="0">
                <a:latin typeface="Bookman Old Style" panose="02050604050505020204" pitchFamily="18" charset="0"/>
              </a:rPr>
              <a:t>  </a:t>
            </a:r>
          </a:p>
          <a:p>
            <a:endParaRPr lang="ru-RU" sz="800" dirty="0">
              <a:latin typeface="Bookman Old Style" panose="02050604050505020204" pitchFamily="18" charset="0"/>
            </a:endParaRPr>
          </a:p>
          <a:p>
            <a:r>
              <a:rPr lang="ru-RU" dirty="0">
                <a:latin typeface="Bookman Old Style" panose="02050604050505020204" pitchFamily="18" charset="0"/>
              </a:rPr>
              <a:t>   Илья Егорович </a:t>
            </a:r>
            <a:r>
              <a:rPr lang="ru-RU" dirty="0" err="1">
                <a:latin typeface="Bookman Old Style" panose="02050604050505020204" pitchFamily="18" charset="0"/>
              </a:rPr>
              <a:t>иккис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ойоҕо</a:t>
            </a:r>
            <a:r>
              <a:rPr lang="ru-RU" dirty="0">
                <a:latin typeface="Bookman Old Style" panose="02050604050505020204" pitchFamily="18" charset="0"/>
              </a:rPr>
              <a:t> Псков </a:t>
            </a:r>
            <a:r>
              <a:rPr lang="ru-RU" dirty="0" err="1">
                <a:latin typeface="Bookman Old Style" panose="02050604050505020204" pitchFamily="18" charset="0"/>
              </a:rPr>
              <a:t>уобала</a:t>
            </a:r>
            <a:r>
              <a:rPr lang="sah-RU" dirty="0">
                <a:latin typeface="Bookman Old Style" panose="02050604050505020204" pitchFamily="18" charset="0"/>
              </a:rPr>
              <a:t>һ</a:t>
            </a:r>
            <a:r>
              <a:rPr lang="ru-RU" dirty="0" err="1">
                <a:latin typeface="Bookman Old Style" panose="02050604050505020204" pitchFamily="18" charset="0"/>
              </a:rPr>
              <a:t>ыттан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төрүттээх</a:t>
            </a:r>
            <a:r>
              <a:rPr lang="ru-RU" dirty="0">
                <a:latin typeface="Bookman Old Style" panose="02050604050505020204" pitchFamily="18" charset="0"/>
              </a:rPr>
              <a:t> Александра Алексеевна Трубицына </a:t>
            </a:r>
            <a:r>
              <a:rPr lang="ru-RU" dirty="0" err="1">
                <a:latin typeface="Bookman Old Style" panose="02050604050505020204" pitchFamily="18" charset="0"/>
              </a:rPr>
              <a:t>идэтинэн</a:t>
            </a:r>
            <a:r>
              <a:rPr lang="ru-RU" dirty="0">
                <a:latin typeface="Bookman Old Style" panose="02050604050505020204" pitchFamily="18" charset="0"/>
              </a:rPr>
              <a:t> ким </a:t>
            </a:r>
            <a:r>
              <a:rPr lang="ru-RU" dirty="0" err="1">
                <a:latin typeface="Bookman Old Style" panose="02050604050505020204" pitchFamily="18" charset="0"/>
              </a:rPr>
              <a:t>этэй</a:t>
            </a:r>
            <a:r>
              <a:rPr lang="ru-RU" dirty="0">
                <a:latin typeface="Bookman Old Style" panose="02050604050505020204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ru-RU" dirty="0" err="1">
                <a:latin typeface="Bookman Old Style" panose="02050604050505020204" pitchFamily="18" charset="0"/>
              </a:rPr>
              <a:t>Учуутал</a:t>
            </a:r>
            <a:endParaRPr lang="ru-RU" dirty="0">
              <a:latin typeface="Bookman Old Style" panose="02050604050505020204" pitchFamily="18" charset="0"/>
            </a:endParaRPr>
          </a:p>
          <a:p>
            <a:pPr marL="342900" indent="-342900">
              <a:buAutoNum type="arabicPeriod"/>
            </a:pPr>
            <a:r>
              <a:rPr lang="ru-RU" dirty="0" err="1">
                <a:latin typeface="Bookman Old Style" panose="02050604050505020204" pitchFamily="18" charset="0"/>
              </a:rPr>
              <a:t>Иитээччи</a:t>
            </a:r>
            <a:endParaRPr lang="ru-RU" dirty="0">
              <a:latin typeface="Bookman Old Style" panose="02050604050505020204" pitchFamily="18" charset="0"/>
            </a:endParaRPr>
          </a:p>
          <a:p>
            <a:pPr marL="342900" indent="-342900">
              <a:buAutoNum type="arabicPeriod"/>
            </a:pPr>
            <a:r>
              <a:rPr lang="ru-RU" dirty="0" err="1">
                <a:latin typeface="Bookman Old Style" panose="02050604050505020204" pitchFamily="18" charset="0"/>
              </a:rPr>
              <a:t>Быраас</a:t>
            </a:r>
            <a:r>
              <a:rPr lang="ru-RU" dirty="0">
                <a:latin typeface="Bookman Old Style" panose="02050604050505020204" pitchFamily="18" charset="0"/>
              </a:rPr>
              <a:t>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7832" y="3393068"/>
            <a:ext cx="5112567" cy="9906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</a:rPr>
              <a:t>:  </a:t>
            </a:r>
          </a:p>
          <a:p>
            <a:endParaRPr lang="ru-RU" sz="800" b="1" dirty="0">
              <a:solidFill>
                <a:srgbClr val="FFFF00"/>
              </a:solidFill>
            </a:endParaRPr>
          </a:p>
          <a:p>
            <a:r>
              <a:rPr lang="ru-RU" dirty="0"/>
              <a:t>   эпидемиолог-</a:t>
            </a:r>
            <a:r>
              <a:rPr lang="ru-RU" dirty="0" err="1"/>
              <a:t>быраас</a:t>
            </a:r>
            <a:r>
              <a:rPr lang="ru-RU" dirty="0"/>
              <a:t>, РСФСР </a:t>
            </a:r>
            <a:r>
              <a:rPr lang="sah-RU" dirty="0"/>
              <a:t>үтүөлээх бырааһа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8582" y="3370540"/>
            <a:ext cx="5112568" cy="9936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endParaRPr lang="ru-RU" sz="2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r>
              <a:rPr lang="ru-RU" sz="2400" b="1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Управляющая кнопка: в начало 11">
            <a:hlinkClick r:id="rId3" action="ppaction://hlinksldjump" highlightClick="1"/>
          </p:cNvPr>
          <p:cNvSpPr/>
          <p:nvPr/>
        </p:nvSpPr>
        <p:spPr>
          <a:xfrm>
            <a:off x="8244408" y="232207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FB1026A-C85B-4515-90D0-D460E8CC733D}"/>
              </a:ext>
            </a:extLst>
          </p:cNvPr>
          <p:cNvSpPr/>
          <p:nvPr/>
        </p:nvSpPr>
        <p:spPr>
          <a:xfrm>
            <a:off x="251520" y="148926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Илья Егорович Винокуров </a:t>
            </a:r>
            <a:r>
              <a:rPr lang="ru-RU" sz="2400" b="1" dirty="0" err="1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дьиэ</a:t>
            </a:r>
            <a:r>
              <a:rPr lang="ru-RU" sz="2400" b="1" dirty="0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 </a:t>
            </a:r>
            <a:r>
              <a:rPr lang="ru-RU" sz="2400" b="1" dirty="0" err="1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кэргэнэ</a:t>
            </a:r>
            <a:r>
              <a:rPr lang="ru-RU" sz="2400" b="1" dirty="0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  </a:t>
            </a:r>
            <a:r>
              <a:rPr lang="ru-RU" sz="24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4</a:t>
            </a:r>
            <a:r>
              <a:rPr lang="ru-RU" sz="24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0: </a:t>
            </a:r>
          </a:p>
        </p:txBody>
      </p:sp>
    </p:spTree>
    <p:extLst>
      <p:ext uri="{BB962C8B-B14F-4D97-AF65-F5344CB8AC3E}">
        <p14:creationId xmlns:p14="http://schemas.microsoft.com/office/powerpoint/2010/main" val="36257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09068F-3DFC-4FAF-AF3D-5B679E9A9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2" y="935112"/>
            <a:ext cx="5832650" cy="1851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  <a:r>
              <a:rPr lang="ru-RU" sz="2400" b="1" dirty="0">
                <a:latin typeface="Bookman Old Style" panose="02050604050505020204" pitchFamily="18" charset="0"/>
              </a:rPr>
              <a:t>  </a:t>
            </a:r>
          </a:p>
          <a:p>
            <a:endParaRPr lang="ru-RU" sz="800" dirty="0">
              <a:latin typeface="Bookman Old Style" panose="02050604050505020204" pitchFamily="18" charset="0"/>
            </a:endParaRPr>
          </a:p>
          <a:p>
            <a:r>
              <a:rPr lang="ru-RU" dirty="0">
                <a:latin typeface="Bookman Old Style" panose="02050604050505020204" pitchFamily="18" charset="0"/>
              </a:rPr>
              <a:t>  </a:t>
            </a:r>
            <a:r>
              <a:rPr lang="ru-RU" dirty="0" err="1">
                <a:latin typeface="Bookman Old Style" panose="02050604050505020204" pitchFamily="18" charset="0"/>
              </a:rPr>
              <a:t>Аҕата</a:t>
            </a:r>
            <a:r>
              <a:rPr lang="ru-RU" dirty="0">
                <a:latin typeface="Bookman Old Style" panose="02050604050505020204" pitchFamily="18" charset="0"/>
              </a:rPr>
              <a:t> Егор Николаевич </a:t>
            </a:r>
            <a:r>
              <a:rPr lang="ru-RU" dirty="0" err="1">
                <a:latin typeface="Bookman Old Style" panose="02050604050505020204" pitchFamily="18" charset="0"/>
              </a:rPr>
              <a:t>туох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ыарыыттан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өлбүтэй</a:t>
            </a:r>
            <a:r>
              <a:rPr lang="ru-RU" dirty="0">
                <a:latin typeface="Bookman Old Style" panose="02050604050505020204" pitchFamily="18" charset="0"/>
              </a:rPr>
              <a:t> ?</a:t>
            </a:r>
          </a:p>
          <a:p>
            <a:pPr marL="342900" indent="-342900">
              <a:buAutoNum type="arabicPeriod"/>
            </a:pPr>
            <a:r>
              <a:rPr lang="ru-RU" dirty="0" err="1">
                <a:latin typeface="Bookman Old Style" panose="02050604050505020204" pitchFamily="18" charset="0"/>
              </a:rPr>
              <a:t>Босхоҥ</a:t>
            </a:r>
            <a:endParaRPr lang="ru-RU" dirty="0">
              <a:latin typeface="Bookman Old Style" panose="02050604050505020204" pitchFamily="18" charset="0"/>
            </a:endParaRPr>
          </a:p>
          <a:p>
            <a:pPr marL="342900" indent="-342900">
              <a:buAutoNum type="arabicPeriod"/>
            </a:pPr>
            <a:r>
              <a:rPr lang="ru-RU" dirty="0" err="1">
                <a:latin typeface="Bookman Old Style" panose="02050604050505020204" pitchFamily="18" charset="0"/>
              </a:rPr>
              <a:t>Араҥ</a:t>
            </a:r>
            <a:endParaRPr lang="ru-RU" dirty="0">
              <a:latin typeface="Bookman Old Style" panose="02050604050505020204" pitchFamily="18" charset="0"/>
            </a:endParaRPr>
          </a:p>
          <a:p>
            <a:pPr marL="342900" indent="-342900">
              <a:buAutoNum type="arabicPeriod"/>
            </a:pPr>
            <a:r>
              <a:rPr lang="ru-RU" dirty="0" err="1">
                <a:latin typeface="Bookman Old Style" panose="02050604050505020204" pitchFamily="18" charset="0"/>
              </a:rPr>
              <a:t>Сэллик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6835" y="3039306"/>
            <a:ext cx="4104456" cy="1851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</a:rPr>
              <a:t>:  </a:t>
            </a:r>
          </a:p>
          <a:p>
            <a:endParaRPr lang="ru-RU" sz="800" b="1" dirty="0">
              <a:solidFill>
                <a:srgbClr val="FFFF00"/>
              </a:solidFill>
            </a:endParaRPr>
          </a:p>
          <a:p>
            <a:r>
              <a:rPr lang="ru-RU" dirty="0"/>
              <a:t>   </a:t>
            </a:r>
            <a:r>
              <a:rPr lang="ru-RU" dirty="0" err="1"/>
              <a:t>Сэллик</a:t>
            </a:r>
            <a:r>
              <a:rPr lang="ru-RU" dirty="0"/>
              <a:t> </a:t>
            </a:r>
            <a:r>
              <a:rPr lang="ru-RU" dirty="0" err="1"/>
              <a:t>ыарыыттан</a:t>
            </a:r>
            <a:r>
              <a:rPr lang="ru-RU" dirty="0"/>
              <a:t> (туберкулез)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4640" y="3053219"/>
            <a:ext cx="4157360" cy="1851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endParaRPr lang="ru-RU" sz="2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Управляющая кнопка: в начало 10">
            <a:hlinkClick r:id="rId3" action="ppaction://hlinksldjump" highlightClick="1"/>
          </p:cNvPr>
          <p:cNvSpPr/>
          <p:nvPr/>
        </p:nvSpPr>
        <p:spPr>
          <a:xfrm>
            <a:off x="8172400" y="123478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F717EC-3104-4C71-9709-D975C638D0D9}"/>
              </a:ext>
            </a:extLst>
          </p:cNvPr>
          <p:cNvSpPr/>
          <p:nvPr/>
        </p:nvSpPr>
        <p:spPr>
          <a:xfrm>
            <a:off x="251520" y="148926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Илья Егорович Винокуров </a:t>
            </a:r>
            <a:r>
              <a:rPr lang="ru-RU" sz="2400" b="1" dirty="0" err="1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дьиэ</a:t>
            </a:r>
            <a:r>
              <a:rPr lang="ru-RU" sz="2400" b="1" dirty="0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 </a:t>
            </a:r>
            <a:r>
              <a:rPr lang="ru-RU" sz="2400" b="1" dirty="0" err="1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кэргэнэ</a:t>
            </a:r>
            <a:r>
              <a:rPr lang="ru-RU" sz="2400" b="1" dirty="0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  </a:t>
            </a:r>
            <a:r>
              <a:rPr lang="ru-RU" sz="24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5</a:t>
            </a:r>
            <a:r>
              <a:rPr lang="ru-RU" sz="24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0: </a:t>
            </a:r>
          </a:p>
        </p:txBody>
      </p:sp>
    </p:spTree>
    <p:extLst>
      <p:ext uri="{BB962C8B-B14F-4D97-AF65-F5344CB8AC3E}">
        <p14:creationId xmlns:p14="http://schemas.microsoft.com/office/powerpoint/2010/main" val="7915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696B5D-38BD-4BE2-9BF1-6EECD34CD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9608" y="21678"/>
            <a:ext cx="6504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0F009A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Ылдьаа</a:t>
            </a:r>
            <a:r>
              <a:rPr lang="ru-RU" sz="3200" b="1" dirty="0">
                <a:solidFill>
                  <a:srgbClr val="0F009A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 </a:t>
            </a:r>
            <a:r>
              <a:rPr lang="ru-RU" sz="3200" b="1" dirty="0" err="1">
                <a:solidFill>
                  <a:srgbClr val="0F009A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үлэтэ-хамнаһа</a:t>
            </a:r>
            <a:r>
              <a:rPr lang="ru-RU" sz="3200" b="1" dirty="0">
                <a:solidFill>
                  <a:srgbClr val="0F009A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 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10: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4248" y="606167"/>
            <a:ext cx="8460144" cy="24029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</a:p>
          <a:p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 </a:t>
            </a:r>
          </a:p>
          <a:p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Илья Егорович 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Саха АССР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Киин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ситэриилээх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кэмитиэтин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(ЦИК)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инструкторын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быһыытынан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 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бу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улууска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10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ый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үлэлээбитэ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.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Ханнык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хоту </a:t>
            </a:r>
            <a:r>
              <a:rPr lang="ru-RU" sz="2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улууска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үлэлээбитэй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?</a:t>
            </a:r>
          </a:p>
          <a:p>
            <a:r>
              <a:rPr lang="ru-RU" sz="2400" b="1" dirty="0"/>
              <a:t>  </a:t>
            </a:r>
          </a:p>
          <a:p>
            <a:endParaRPr lang="ru-RU" sz="800" dirty="0"/>
          </a:p>
          <a:p>
            <a:r>
              <a:rPr lang="ru-RU" dirty="0"/>
              <a:t>   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3072119"/>
            <a:ext cx="4104456" cy="1851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</a:rPr>
              <a:t>:  </a:t>
            </a:r>
          </a:p>
          <a:p>
            <a:endParaRPr lang="ru-RU" sz="800" b="1" dirty="0">
              <a:solidFill>
                <a:srgbClr val="FFFF00"/>
              </a:solidFill>
            </a:endParaRPr>
          </a:p>
          <a:p>
            <a:r>
              <a:rPr lang="ru-RU" dirty="0"/>
              <a:t>   </a:t>
            </a:r>
            <a:r>
              <a:rPr lang="ru-RU" dirty="0" err="1"/>
              <a:t>Өлөөн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4248" y="3065236"/>
            <a:ext cx="4104456" cy="1851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atin typeface="Bookman Old Style" panose="02050604050505020204" pitchFamily="18" charset="0"/>
              </a:rPr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endParaRPr lang="ru-RU" sz="2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ru-RU" sz="2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r>
              <a:rPr lang="ru-RU" sz="2400" b="1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Управляющая кнопка: в начало 10">
            <a:hlinkClick r:id="rId3" action="ppaction://hlinksldjump" highlightClick="1"/>
          </p:cNvPr>
          <p:cNvSpPr/>
          <p:nvPr/>
        </p:nvSpPr>
        <p:spPr>
          <a:xfrm>
            <a:off x="7476151" y="151328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639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A74E6C-14E4-4C13-B543-5F0973CED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5536" y="3072119"/>
            <a:ext cx="3451680" cy="1851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</a:rPr>
              <a:t>:  </a:t>
            </a:r>
          </a:p>
          <a:p>
            <a:endParaRPr lang="ru-RU" sz="800" b="1" dirty="0">
              <a:solidFill>
                <a:srgbClr val="FFFF00"/>
              </a:solidFill>
            </a:endParaRPr>
          </a:p>
          <a:p>
            <a:r>
              <a:rPr lang="ru-RU" dirty="0"/>
              <a:t>   Нам </a:t>
            </a:r>
            <a:r>
              <a:rPr lang="ru-RU" dirty="0" err="1"/>
              <a:t>оройуонугар</a:t>
            </a:r>
            <a:r>
              <a:rPr lang="ru-RU" dirty="0"/>
              <a:t> 1931-1933 с. </a:t>
            </a:r>
            <a:r>
              <a:rPr lang="ru-RU" dirty="0" err="1"/>
              <a:t>үлэлээбитэ</a:t>
            </a:r>
            <a:r>
              <a:rPr lang="ru-RU" dirty="0"/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3072119"/>
            <a:ext cx="3451680" cy="1851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26" name="Управляющая кнопка: в начало 25">
            <a:hlinkClick r:id="rId3" action="ppaction://hlinksldjump" highlightClick="1"/>
          </p:cNvPr>
          <p:cNvSpPr/>
          <p:nvPr/>
        </p:nvSpPr>
        <p:spPr>
          <a:xfrm>
            <a:off x="7596336" y="339502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60858" y="905486"/>
            <a:ext cx="6875437" cy="1851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  </a:t>
            </a:r>
          </a:p>
          <a:p>
            <a:endParaRPr lang="ru-RU" sz="8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Ханнык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оройуоҥҥа</a:t>
            </a:r>
            <a:r>
              <a:rPr lang="ru-RU" dirty="0">
                <a:latin typeface="Bookman Old Style" panose="02050604050505020204" pitchFamily="18" charset="0"/>
              </a:rPr>
              <a:t> МТС (машинно-</a:t>
            </a:r>
            <a:r>
              <a:rPr lang="ru-RU" dirty="0" err="1">
                <a:latin typeface="Bookman Old Style" panose="02050604050505020204" pitchFamily="18" charset="0"/>
              </a:rPr>
              <a:t>тракторнай</a:t>
            </a:r>
            <a:r>
              <a:rPr lang="ru-RU" dirty="0">
                <a:latin typeface="Bookman Old Style" panose="02050604050505020204" pitchFamily="18" charset="0"/>
              </a:rPr>
              <a:t> станция) </a:t>
            </a:r>
            <a:r>
              <a:rPr lang="ru-RU" dirty="0" err="1">
                <a:latin typeface="Bookman Old Style" panose="02050604050505020204" pitchFamily="18" charset="0"/>
              </a:rPr>
              <a:t>дириэктэринэн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үлэлээбитэй</a:t>
            </a:r>
            <a:r>
              <a:rPr lang="ru-RU" dirty="0">
                <a:latin typeface="Bookman Old Style" panose="02050604050505020204" pitchFamily="18" charset="0"/>
              </a:rPr>
              <a:t>?</a:t>
            </a:r>
            <a:endParaRPr lang="ru-RU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F93F19F-32EE-4CD7-8E2C-AA032F38A106}"/>
              </a:ext>
            </a:extLst>
          </p:cNvPr>
          <p:cNvSpPr/>
          <p:nvPr/>
        </p:nvSpPr>
        <p:spPr>
          <a:xfrm>
            <a:off x="299608" y="21678"/>
            <a:ext cx="6504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0F009A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Ылдьаа</a:t>
            </a:r>
            <a:r>
              <a:rPr lang="ru-RU" sz="3200" b="1" dirty="0">
                <a:solidFill>
                  <a:srgbClr val="0F009A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 </a:t>
            </a:r>
            <a:r>
              <a:rPr lang="ru-RU" sz="3200" b="1" dirty="0" err="1">
                <a:solidFill>
                  <a:srgbClr val="0F009A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үлэтэ-хамнаһа</a:t>
            </a:r>
            <a:r>
              <a:rPr lang="ru-RU" sz="3200" b="1" dirty="0">
                <a:solidFill>
                  <a:srgbClr val="0F009A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 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/>
                <a:cs typeface="Times New Roman"/>
              </a:rPr>
              <a:t>2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0: </a:t>
            </a:r>
          </a:p>
        </p:txBody>
      </p:sp>
    </p:spTree>
    <p:extLst>
      <p:ext uri="{BB962C8B-B14F-4D97-AF65-F5344CB8AC3E}">
        <p14:creationId xmlns:p14="http://schemas.microsoft.com/office/powerpoint/2010/main" val="199379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1EC133-82E4-4B26-9CE5-DA9F9989C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987574"/>
            <a:ext cx="7200800" cy="19709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  <a:r>
              <a:rPr lang="ru-RU" sz="2400" b="1" dirty="0">
                <a:latin typeface="Bookman Old Style" panose="02050604050505020204" pitchFamily="18" charset="0"/>
              </a:rPr>
              <a:t>  </a:t>
            </a:r>
          </a:p>
          <a:p>
            <a:endParaRPr lang="ru-RU" sz="800" dirty="0"/>
          </a:p>
          <a:p>
            <a:r>
              <a:rPr lang="ru-RU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1938 </a:t>
            </a:r>
            <a:r>
              <a:rPr lang="ru-RU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сыл</a:t>
            </a:r>
            <a:r>
              <a:rPr lang="ru-RU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сэтинньититтэн</a:t>
            </a:r>
            <a:r>
              <a:rPr lang="ru-RU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  1939 </a:t>
            </a:r>
            <a:r>
              <a:rPr lang="ru-RU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сыл</a:t>
            </a:r>
            <a:r>
              <a:rPr lang="ru-RU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сэтинньитигэр</a:t>
            </a:r>
            <a:r>
              <a:rPr lang="ru-RU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дылы</a:t>
            </a:r>
            <a:r>
              <a:rPr lang="ru-RU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 Саха АССР </a:t>
            </a:r>
            <a:r>
              <a:rPr lang="ru-RU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доруобуйа</a:t>
            </a:r>
            <a:r>
              <a:rPr lang="ru-RU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харыстабылын</a:t>
            </a:r>
            <a:r>
              <a:rPr lang="ru-RU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 </a:t>
            </a:r>
            <a:r>
              <a:rPr lang="ru-RU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наркомунан</a:t>
            </a:r>
            <a:r>
              <a:rPr lang="ru-RU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үлэлээбитэ</a:t>
            </a:r>
            <a:r>
              <a:rPr lang="ru-RU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. </a:t>
            </a:r>
            <a:r>
              <a:rPr lang="ru-RU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Ол</a:t>
            </a:r>
            <a:r>
              <a:rPr lang="ru-RU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үлэлии</a:t>
            </a:r>
            <a:r>
              <a:rPr lang="ru-RU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сылдьан</a:t>
            </a:r>
            <a:r>
              <a:rPr lang="ru-RU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ханнык</a:t>
            </a:r>
            <a:r>
              <a:rPr lang="ru-RU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ыарыыны</a:t>
            </a:r>
            <a:r>
              <a:rPr lang="ru-RU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утары</a:t>
            </a:r>
            <a:r>
              <a:rPr lang="ru-RU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охсуһар</a:t>
            </a:r>
            <a:r>
              <a:rPr lang="ru-RU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санаторийдары</a:t>
            </a:r>
            <a:r>
              <a:rPr lang="ru-RU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ru-RU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пууннары</a:t>
            </a:r>
            <a:r>
              <a:rPr lang="ru-RU" dirty="0">
                <a:solidFill>
                  <a:schemeClr val="bg1"/>
                </a:solidFill>
                <a:latin typeface="Bookman Old Style" panose="020506040505050202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балыыһалары</a:t>
            </a:r>
            <a:r>
              <a:rPr lang="ru-RU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i="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арыйбытай</a:t>
            </a:r>
            <a:r>
              <a:rPr lang="ru-RU" i="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?</a:t>
            </a:r>
            <a:endParaRPr lang="ru-RU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3072119"/>
            <a:ext cx="4104456" cy="1851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</a:rPr>
              <a:t>:  </a:t>
            </a:r>
          </a:p>
          <a:p>
            <a:r>
              <a:rPr lang="ru-RU" sz="20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Сэллик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уонна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трахома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3058304"/>
            <a:ext cx="4104456" cy="1851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endParaRPr lang="ru-RU" sz="2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Управляющая кнопка: в начало 10">
            <a:hlinkClick r:id="rId3" action="ppaction://hlinksldjump" highlightClick="1"/>
          </p:cNvPr>
          <p:cNvSpPr/>
          <p:nvPr/>
        </p:nvSpPr>
        <p:spPr>
          <a:xfrm>
            <a:off x="7092280" y="328145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579003A-32A2-4CE1-AD6C-B33BD1BF4C68}"/>
              </a:ext>
            </a:extLst>
          </p:cNvPr>
          <p:cNvSpPr/>
          <p:nvPr/>
        </p:nvSpPr>
        <p:spPr>
          <a:xfrm>
            <a:off x="299608" y="21678"/>
            <a:ext cx="6504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0F009A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Ылдьаа</a:t>
            </a:r>
            <a:r>
              <a:rPr lang="ru-RU" sz="3200" b="1" dirty="0">
                <a:solidFill>
                  <a:srgbClr val="0F009A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 </a:t>
            </a:r>
            <a:r>
              <a:rPr lang="ru-RU" sz="3200" b="1" dirty="0" err="1">
                <a:solidFill>
                  <a:srgbClr val="0F009A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үлэтэ-хамнаһа</a:t>
            </a:r>
            <a:r>
              <a:rPr lang="ru-RU" sz="3200" b="1" dirty="0">
                <a:solidFill>
                  <a:srgbClr val="0F009A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 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/>
                <a:cs typeface="Times New Roman"/>
              </a:rPr>
              <a:t>3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0: </a:t>
            </a:r>
          </a:p>
        </p:txBody>
      </p:sp>
    </p:spTree>
    <p:extLst>
      <p:ext uri="{BB962C8B-B14F-4D97-AF65-F5344CB8AC3E}">
        <p14:creationId xmlns:p14="http://schemas.microsoft.com/office/powerpoint/2010/main" val="147787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5D9338-488E-4E14-B7DD-65AD2995A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0050" y="987574"/>
            <a:ext cx="4320480" cy="38164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</a:p>
          <a:p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</a:p>
          <a:p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Илья Егорович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олоҕун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бүтэһик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сылларын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ту</a:t>
            </a:r>
            <a:r>
              <a:rPr lang="sah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һунан 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«</a:t>
            </a:r>
            <a:r>
              <a:rPr lang="sah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Эҥсиэли хочотугар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»</a:t>
            </a:r>
            <a:r>
              <a:rPr lang="sah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диэн кинигэҕэ суруллубута. Бу Нам улууһун кыраайы үөрэтээччитэ суруйбут кинигэтэ. Ааптар аата кимий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?</a:t>
            </a:r>
            <a:b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ru-RU" sz="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ru-RU" dirty="0"/>
              <a:t> 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77103" y="987574"/>
            <a:ext cx="4104456" cy="38164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>
                <a:solidFill>
                  <a:srgbClr val="FFFF00"/>
                </a:solidFill>
              </a:rPr>
              <a:t>Терентий Иванович Замятин  </a:t>
            </a:r>
          </a:p>
          <a:p>
            <a:endParaRPr lang="ru-RU" sz="800" b="1" dirty="0">
              <a:solidFill>
                <a:srgbClr val="FFFF00"/>
              </a:solidFill>
            </a:endParaRPr>
          </a:p>
          <a:p>
            <a:r>
              <a:rPr lang="ru-RU" dirty="0"/>
              <a:t>   </a:t>
            </a:r>
          </a:p>
        </p:txBody>
      </p:sp>
      <p:sp>
        <p:nvSpPr>
          <p:cNvPr id="11" name="Управляющая кнопка: в начало 10">
            <a:hlinkClick r:id="rId3" action="ppaction://hlinksldjump" highlightClick="1"/>
          </p:cNvPr>
          <p:cNvSpPr/>
          <p:nvPr/>
        </p:nvSpPr>
        <p:spPr>
          <a:xfrm>
            <a:off x="7452320" y="411510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B2A8A9C-7ED6-48C6-B05C-38376293ED32}"/>
              </a:ext>
            </a:extLst>
          </p:cNvPr>
          <p:cNvSpPr/>
          <p:nvPr/>
        </p:nvSpPr>
        <p:spPr>
          <a:xfrm>
            <a:off x="299608" y="21678"/>
            <a:ext cx="6504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0F009A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Ылдьаа</a:t>
            </a:r>
            <a:r>
              <a:rPr lang="ru-RU" sz="3200" b="1" dirty="0">
                <a:solidFill>
                  <a:srgbClr val="0F009A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 </a:t>
            </a:r>
            <a:r>
              <a:rPr lang="ru-RU" sz="3200" b="1" dirty="0" err="1">
                <a:solidFill>
                  <a:srgbClr val="0F009A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үлэтэ-хамнаһа</a:t>
            </a:r>
            <a:r>
              <a:rPr lang="ru-RU" sz="3200" b="1" dirty="0">
                <a:solidFill>
                  <a:srgbClr val="0F009A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 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/>
                <a:cs typeface="Times New Roman"/>
              </a:rPr>
              <a:t>4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0: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43B8AA-285C-40C4-97A1-EC4A7B0EC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002" y="1226804"/>
            <a:ext cx="2351567" cy="313542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63393" y="987574"/>
            <a:ext cx="4104456" cy="38164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endParaRPr lang="ru-RU" sz="2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ru-RU" sz="2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ru-RU" sz="2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ru-RU" sz="2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ru-RU" sz="2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226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43721C-C8F0-42C7-83EF-D36C09197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1234" y="701072"/>
            <a:ext cx="8568952" cy="12961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  <a:r>
              <a:rPr lang="ru-RU" sz="2400" b="1" dirty="0">
                <a:latin typeface="Bookman Old Style" panose="02050604050505020204" pitchFamily="18" charset="0"/>
              </a:rPr>
              <a:t>  </a:t>
            </a:r>
          </a:p>
          <a:p>
            <a:endParaRPr lang="ru-RU" sz="800" dirty="0">
              <a:latin typeface="Bookman Old Style" panose="02050604050505020204" pitchFamily="18" charset="0"/>
            </a:endParaRPr>
          </a:p>
          <a:p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Бу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кинигэҕэ</a:t>
            </a:r>
            <a:r>
              <a:rPr lang="ru-RU" dirty="0">
                <a:latin typeface="Bookman Old Style" panose="02050604050505020204" pitchFamily="18" charset="0"/>
              </a:rPr>
              <a:t> Илья Егорович </a:t>
            </a:r>
            <a:r>
              <a:rPr lang="ru-RU" dirty="0" err="1">
                <a:latin typeface="Bookman Old Style" panose="02050604050505020204" pitchFamily="18" charset="0"/>
              </a:rPr>
              <a:t>бэйэтин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суруктара</a:t>
            </a:r>
            <a:r>
              <a:rPr lang="ru-RU" dirty="0">
                <a:latin typeface="Bookman Old Style" panose="02050604050505020204" pitchFamily="18" charset="0"/>
              </a:rPr>
              <a:t>, </a:t>
            </a:r>
            <a:r>
              <a:rPr lang="ru-RU" dirty="0" err="1">
                <a:latin typeface="Bookman Old Style" panose="02050604050505020204" pitchFamily="18" charset="0"/>
              </a:rPr>
              <a:t>чугас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дьонун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кинини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киһи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уонна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салайааччы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быһыытынан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ахтыылара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киирбиттэрэ</a:t>
            </a:r>
            <a:r>
              <a:rPr lang="ru-RU" dirty="0">
                <a:latin typeface="Bookman Old Style" panose="02050604050505020204" pitchFamily="18" charset="0"/>
              </a:rPr>
              <a:t>. </a:t>
            </a:r>
            <a:r>
              <a:rPr lang="ru-RU" dirty="0" err="1">
                <a:latin typeface="Bookman Old Style" panose="02050604050505020204" pitchFamily="18" charset="0"/>
              </a:rPr>
              <a:t>Бу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ханнык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кинигэ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туһунан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этиллэрий</a:t>
            </a:r>
            <a:r>
              <a:rPr lang="ru-RU" dirty="0">
                <a:latin typeface="Bookman Old Style" panose="02050604050505020204" pitchFamily="18" charset="0"/>
              </a:rPr>
              <a:t> 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2355726"/>
            <a:ext cx="4104456" cy="25680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</a:rPr>
              <a:t>:  </a:t>
            </a:r>
          </a:p>
          <a:p>
            <a:endParaRPr lang="ru-RU" sz="800" b="1" dirty="0">
              <a:solidFill>
                <a:srgbClr val="FFFF00"/>
              </a:solidFill>
            </a:endParaRPr>
          </a:p>
          <a:p>
            <a:endParaRPr lang="ru-RU" sz="800" b="1" dirty="0">
              <a:solidFill>
                <a:srgbClr val="FFFF00"/>
              </a:solidFill>
            </a:endParaRPr>
          </a:p>
          <a:p>
            <a:endParaRPr lang="ru-RU" sz="800" b="1" dirty="0">
              <a:solidFill>
                <a:srgbClr val="FFFF00"/>
              </a:solidFill>
            </a:endParaRPr>
          </a:p>
          <a:p>
            <a:endParaRPr lang="ru-RU" sz="800" b="1" dirty="0">
              <a:solidFill>
                <a:srgbClr val="FFFF00"/>
              </a:solidFill>
            </a:endParaRPr>
          </a:p>
          <a:p>
            <a:endParaRPr lang="ru-RU" sz="800" b="1" dirty="0">
              <a:solidFill>
                <a:srgbClr val="FFFF00"/>
              </a:solidFill>
            </a:endParaRPr>
          </a:p>
          <a:p>
            <a:endParaRPr lang="ru-RU" sz="800" b="1" dirty="0">
              <a:solidFill>
                <a:srgbClr val="FFFF00"/>
              </a:solidFill>
            </a:endParaRPr>
          </a:p>
          <a:p>
            <a:endParaRPr lang="ru-RU" sz="800" b="1" dirty="0">
              <a:solidFill>
                <a:srgbClr val="FFFF00"/>
              </a:solidFill>
            </a:endParaRPr>
          </a:p>
          <a:p>
            <a:endParaRPr lang="ru-RU" sz="800" b="1" dirty="0">
              <a:solidFill>
                <a:srgbClr val="FFFF00"/>
              </a:solidFill>
            </a:endParaRPr>
          </a:p>
          <a:p>
            <a:endParaRPr lang="ru-RU" sz="800" b="1" dirty="0">
              <a:solidFill>
                <a:srgbClr val="FFFF00"/>
              </a:solidFill>
            </a:endParaRPr>
          </a:p>
          <a:p>
            <a:endParaRPr lang="ru-RU" sz="800" b="1" dirty="0">
              <a:solidFill>
                <a:srgbClr val="FFFF00"/>
              </a:solidFill>
            </a:endParaRPr>
          </a:p>
          <a:p>
            <a:endParaRPr lang="ru-RU" sz="800" b="1" dirty="0">
              <a:solidFill>
                <a:srgbClr val="FFFF00"/>
              </a:solidFill>
            </a:endParaRPr>
          </a:p>
          <a:p>
            <a:endParaRPr lang="ru-RU" sz="800" b="1" dirty="0">
              <a:solidFill>
                <a:srgbClr val="FFFF00"/>
              </a:solidFill>
            </a:endParaRPr>
          </a:p>
          <a:p>
            <a:endParaRPr lang="ru-RU" sz="800" b="1" dirty="0">
              <a:solidFill>
                <a:srgbClr val="FFFF00"/>
              </a:solidFill>
            </a:endParaRPr>
          </a:p>
          <a:p>
            <a:endParaRPr lang="ru-RU" sz="800" b="1" dirty="0">
              <a:solidFill>
                <a:srgbClr val="FFFF00"/>
              </a:solidFill>
            </a:endParaRPr>
          </a:p>
          <a:p>
            <a:endParaRPr lang="ru-RU" sz="800" b="1" dirty="0">
              <a:solidFill>
                <a:srgbClr val="FFFF00"/>
              </a:solidFill>
            </a:endParaRPr>
          </a:p>
          <a:p>
            <a:endParaRPr lang="ru-RU" sz="800" b="1" dirty="0">
              <a:solidFill>
                <a:srgbClr val="FFFF00"/>
              </a:solidFill>
            </a:endParaRPr>
          </a:p>
          <a:p>
            <a:endParaRPr lang="ru-RU" sz="800" b="1" dirty="0">
              <a:solidFill>
                <a:srgbClr val="FFFF00"/>
              </a:solidFill>
            </a:endParaRPr>
          </a:p>
        </p:txBody>
      </p:sp>
      <p:sp>
        <p:nvSpPr>
          <p:cNvPr id="11" name="Управляющая кнопка: в начало 10">
            <a:hlinkClick r:id="rId3" action="ppaction://hlinksldjump" highlightClick="1"/>
          </p:cNvPr>
          <p:cNvSpPr/>
          <p:nvPr/>
        </p:nvSpPr>
        <p:spPr>
          <a:xfrm>
            <a:off x="7596336" y="305724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161131-C67F-44AC-88EF-CCD4D13C6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2600178"/>
            <a:ext cx="1532743" cy="210063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77282" y="2405143"/>
            <a:ext cx="4104456" cy="26308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atin typeface="Bookman Old Style" panose="02050604050505020204" pitchFamily="18" charset="0"/>
              </a:rPr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endParaRPr lang="ru-RU" sz="2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B9BFC76-A18A-4073-8CB1-05C54BB2A9E1}"/>
              </a:ext>
            </a:extLst>
          </p:cNvPr>
          <p:cNvSpPr/>
          <p:nvPr/>
        </p:nvSpPr>
        <p:spPr>
          <a:xfrm>
            <a:off x="299608" y="21678"/>
            <a:ext cx="6504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0F009A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Ылдьаа</a:t>
            </a:r>
            <a:r>
              <a:rPr lang="ru-RU" sz="3200" b="1" dirty="0">
                <a:solidFill>
                  <a:srgbClr val="0F009A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 </a:t>
            </a:r>
            <a:r>
              <a:rPr lang="ru-RU" sz="3200" b="1" dirty="0" err="1">
                <a:solidFill>
                  <a:srgbClr val="0F009A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үлэтэ-хамнаһа</a:t>
            </a:r>
            <a:r>
              <a:rPr lang="ru-RU" sz="3200" b="1" dirty="0">
                <a:solidFill>
                  <a:srgbClr val="0F009A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 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/>
                <a:cs typeface="Times New Roman"/>
              </a:rPr>
              <a:t>5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0: </a:t>
            </a:r>
          </a:p>
        </p:txBody>
      </p:sp>
    </p:spTree>
    <p:extLst>
      <p:ext uri="{BB962C8B-B14F-4D97-AF65-F5344CB8AC3E}">
        <p14:creationId xmlns:p14="http://schemas.microsoft.com/office/powerpoint/2010/main" val="141013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0CA824-C96E-45B0-ABF4-F40C09AF2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90" y="0"/>
            <a:ext cx="9141292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6349" y="201400"/>
            <a:ext cx="54489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Пааматынньыктар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10: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3183535"/>
            <a:ext cx="4536504" cy="17595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</a:rPr>
              <a:t>:  </a:t>
            </a:r>
          </a:p>
          <a:p>
            <a:endParaRPr lang="ru-RU" sz="800" b="1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   Хаты</a:t>
            </a:r>
            <a:r>
              <a:rPr lang="sah-RU" dirty="0">
                <a:solidFill>
                  <a:schemeClr val="bg1"/>
                </a:solidFill>
              </a:rPr>
              <a:t>ҥ-Арыы нэһилиэгэр, И.Е.Винокуров аатынан историческай, кыраайы үөрэтэр түмэл таһыгар турар.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6556" y="3191478"/>
            <a:ext cx="4519139" cy="17506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atin typeface="Bookman Old Style" panose="02050604050505020204" pitchFamily="18" charset="0"/>
              </a:rPr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r>
              <a:rPr lang="ru-RU" sz="2400" b="1" dirty="0">
                <a:latin typeface="Bookman Old Style" panose="02050604050505020204" pitchFamily="18" charset="0"/>
              </a:rPr>
              <a:t>  </a:t>
            </a:r>
          </a:p>
          <a:p>
            <a:endParaRPr lang="ru-RU" dirty="0"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  <p:sp>
        <p:nvSpPr>
          <p:cNvPr id="11" name="Управляющая кнопка: в начало 10">
            <a:hlinkClick r:id="rId3" action="ppaction://hlinksldjump" highlightClick="1"/>
          </p:cNvPr>
          <p:cNvSpPr/>
          <p:nvPr/>
        </p:nvSpPr>
        <p:spPr>
          <a:xfrm>
            <a:off x="6991076" y="306970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636C2F-2489-4576-A00E-A0BFC4B9E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765146"/>
            <a:ext cx="3531840" cy="235915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45CAE80-5BCB-4B69-B390-D4F0E1C8CB29}"/>
              </a:ext>
            </a:extLst>
          </p:cNvPr>
          <p:cNvSpPr/>
          <p:nvPr/>
        </p:nvSpPr>
        <p:spPr>
          <a:xfrm>
            <a:off x="4305606" y="987574"/>
            <a:ext cx="4519139" cy="17506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</a:t>
            </a:r>
            <a:r>
              <a:rPr lang="ru-RU" sz="2400" b="1" dirty="0" err="1">
                <a:latin typeface="Bookman Old Style" panose="02050604050505020204" pitchFamily="18" charset="0"/>
              </a:rPr>
              <a:t>Боппуруос</a:t>
            </a:r>
            <a:r>
              <a:rPr lang="ru-RU" sz="2400" b="1" dirty="0">
                <a:latin typeface="Bookman Old Style" panose="02050604050505020204" pitchFamily="18" charset="0"/>
              </a:rPr>
              <a:t>:</a:t>
            </a:r>
          </a:p>
          <a:p>
            <a:r>
              <a:rPr lang="ru-RU" sz="2400" b="1" dirty="0"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Бу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пааматынньык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ханна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баарый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?</a:t>
            </a:r>
            <a:r>
              <a:rPr lang="ru-RU" sz="2400" b="1" dirty="0">
                <a:latin typeface="Bookman Old Style" panose="02050604050505020204" pitchFamily="18" charset="0"/>
              </a:rPr>
              <a:t> 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808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3A063D-58A8-4D3F-88A8-BBEC41343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6904208" y="103426"/>
            <a:ext cx="50405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7215667" y="452897"/>
            <a:ext cx="50405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7627844" y="518784"/>
            <a:ext cx="50405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6084168" y="1880816"/>
            <a:ext cx="50405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6673405" y="1902050"/>
            <a:ext cx="50405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7193923" y="1880816"/>
            <a:ext cx="50405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hlinkClick r:id="rId9" action="ppaction://hlinksldjump"/>
          </p:cNvPr>
          <p:cNvSpPr/>
          <p:nvPr/>
        </p:nvSpPr>
        <p:spPr>
          <a:xfrm>
            <a:off x="7164288" y="2571750"/>
            <a:ext cx="50405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hlinkClick r:id="rId10" action="ppaction://hlinksldjump"/>
          </p:cNvPr>
          <p:cNvSpPr/>
          <p:nvPr/>
        </p:nvSpPr>
        <p:spPr>
          <a:xfrm>
            <a:off x="6084168" y="3363838"/>
            <a:ext cx="50405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11" action="ppaction://hlinksldjump"/>
          </p:cNvPr>
          <p:cNvSpPr/>
          <p:nvPr/>
        </p:nvSpPr>
        <p:spPr>
          <a:xfrm>
            <a:off x="5437170" y="3363838"/>
            <a:ext cx="574989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hlinkClick r:id="rId10" action="ppaction://hlinksldjump"/>
          </p:cNvPr>
          <p:cNvSpPr/>
          <p:nvPr/>
        </p:nvSpPr>
        <p:spPr>
          <a:xfrm>
            <a:off x="6660232" y="3363838"/>
            <a:ext cx="50405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rId12" action="ppaction://hlinksldjump"/>
          </p:cNvPr>
          <p:cNvSpPr/>
          <p:nvPr/>
        </p:nvSpPr>
        <p:spPr>
          <a:xfrm>
            <a:off x="7164288" y="3363838"/>
            <a:ext cx="50405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15516" y="41743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Оонньуу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быраабылата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:</a:t>
            </a:r>
          </a:p>
          <a:p>
            <a:pPr algn="just"/>
            <a:endParaRPr lang="ru-RU" sz="2800" b="1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Оонньуу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уопсайа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5 </a:t>
            </a:r>
            <a:r>
              <a:rPr lang="sah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түһүмэхтээх. Хас түһүмэх аайы 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5-тии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боппуруостаах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.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чэпчэкиттэн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ыараан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иһэр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Хас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сөптөөх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эппиэт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аайы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баал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турар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Хас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биирдии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хамаанда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сыала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–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элбэх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баалы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ылыахтаах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Боппуруоһу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хамаанда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хапытаана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талар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Боппуруоһу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талбыт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хамаанда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эппиэттээбэт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түгэнигэр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,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атын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хамаандаҕа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dirty="0" err="1">
                <a:solidFill>
                  <a:srgbClr val="0F009A"/>
                </a:solidFill>
                <a:latin typeface="Bookman Old Style" panose="02050604050505020204" pitchFamily="18" charset="0"/>
              </a:rPr>
              <a:t>бэриллэр</a:t>
            </a:r>
            <a:r>
              <a:rPr lang="ru-RU" sz="2600" dirty="0">
                <a:solidFill>
                  <a:srgbClr val="0F009A"/>
                </a:solidFill>
                <a:latin typeface="Bookman Old Style" panose="02050604050505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6923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4F01C6-B775-4A62-BCC8-3681784E5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1348" y="234790"/>
            <a:ext cx="54489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Пааматынньыктар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 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20: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3675863"/>
            <a:ext cx="4464496" cy="13045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</a:rPr>
              <a:t>:</a:t>
            </a:r>
            <a:endParaRPr lang="ru-RU" sz="2400" b="1" dirty="0"/>
          </a:p>
          <a:p>
            <a:endParaRPr lang="ru-RU" sz="1100" dirty="0"/>
          </a:p>
          <a:p>
            <a:r>
              <a:rPr lang="ru-RU" dirty="0">
                <a:solidFill>
                  <a:srgbClr val="FFFF00"/>
                </a:solidFill>
              </a:rPr>
              <a:t>   2016 </a:t>
            </a:r>
            <a:r>
              <a:rPr lang="ru-RU" dirty="0" err="1">
                <a:solidFill>
                  <a:srgbClr val="FFFF00"/>
                </a:solidFill>
              </a:rPr>
              <a:t>сыллаахха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3836" y="3671672"/>
            <a:ext cx="4464497" cy="13045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r>
              <a:rPr lang="ru-RU" sz="2400" b="1" dirty="0">
                <a:latin typeface="Bookman Old Style" panose="02050604050505020204" pitchFamily="18" charset="0"/>
              </a:rPr>
              <a:t>  </a:t>
            </a:r>
          </a:p>
          <a:p>
            <a:endParaRPr lang="ru-RU" sz="800" dirty="0"/>
          </a:p>
          <a:p>
            <a:r>
              <a:rPr lang="ru-RU" dirty="0"/>
              <a:t>   </a:t>
            </a:r>
          </a:p>
        </p:txBody>
      </p:sp>
      <p:sp>
        <p:nvSpPr>
          <p:cNvPr id="12" name="Управляющая кнопка: в начало 11">
            <a:hlinkClick r:id="rId3" action="ppaction://hlinksldjump" highlightClick="1"/>
          </p:cNvPr>
          <p:cNvSpPr/>
          <p:nvPr/>
        </p:nvSpPr>
        <p:spPr>
          <a:xfrm>
            <a:off x="7343356" y="341193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169E2E-DD35-43B8-9723-12CCF3CE9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859024"/>
            <a:ext cx="3384376" cy="253828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66FAB7A-CF5F-44A0-88D2-51E8908F37E0}"/>
              </a:ext>
            </a:extLst>
          </p:cNvPr>
          <p:cNvSpPr/>
          <p:nvPr/>
        </p:nvSpPr>
        <p:spPr>
          <a:xfrm>
            <a:off x="4283968" y="819564"/>
            <a:ext cx="4608512" cy="24002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</a:p>
          <a:p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Нам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сэлиэнньэтигэр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Илья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Егоровичка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аналлаах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пааматынньык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хас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сыллаахха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оҥо</a:t>
            </a:r>
            <a:r>
              <a:rPr lang="sah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һ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уллубутай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?  </a:t>
            </a:r>
          </a:p>
          <a:p>
            <a:endParaRPr lang="ru-RU" sz="800" dirty="0"/>
          </a:p>
          <a:p>
            <a:r>
              <a:rPr lang="ru-RU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59024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418A04-F852-4768-BB7A-DA47B5CF5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195485"/>
            <a:ext cx="54489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Пааматынньыктар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30: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3638520"/>
            <a:ext cx="7128792" cy="13045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>
                <a:solidFill>
                  <a:srgbClr val="FFFF00"/>
                </a:solidFill>
              </a:rPr>
              <a:t>Ответ</a:t>
            </a:r>
          </a:p>
          <a:p>
            <a:endParaRPr lang="ru-RU" sz="1100" dirty="0"/>
          </a:p>
          <a:p>
            <a:r>
              <a:rPr lang="ru-RU" dirty="0">
                <a:solidFill>
                  <a:srgbClr val="FFFF00"/>
                </a:solidFill>
              </a:rPr>
              <a:t>  </a:t>
            </a:r>
            <a:r>
              <a:rPr lang="ru-RU" dirty="0">
                <a:solidFill>
                  <a:schemeClr val="bg1"/>
                </a:solidFill>
              </a:rPr>
              <a:t>1970 </a:t>
            </a:r>
            <a:r>
              <a:rPr lang="ru-RU" dirty="0" err="1">
                <a:solidFill>
                  <a:schemeClr val="bg1"/>
                </a:solidFill>
              </a:rPr>
              <a:t>сыллаахха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sah-RU" sz="2000" dirty="0">
                <a:solidFill>
                  <a:schemeClr val="bg1"/>
                </a:solidFill>
              </a:rPr>
              <a:t>Өлөөҥҥө И.Е.Винокуровка аналлаах пааматынньык туруорбуттара. 2022 сыллаахха кини аатынан сквер арыйбыттара.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1133" y="3634202"/>
            <a:ext cx="7128792" cy="13131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atin typeface="Bookman Old Style" panose="02050604050505020204" pitchFamily="18" charset="0"/>
              </a:rPr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r>
              <a:rPr lang="ru-RU" sz="2400" b="1" dirty="0">
                <a:latin typeface="Bookman Old Style" panose="02050604050505020204" pitchFamily="18" charset="0"/>
              </a:rPr>
              <a:t>  </a:t>
            </a:r>
          </a:p>
          <a:p>
            <a:endParaRPr lang="ru-RU" dirty="0"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  <p:sp>
        <p:nvSpPr>
          <p:cNvPr id="11" name="Управляющая кнопка: в начало 10">
            <a:hlinkClick r:id="rId3" action="ppaction://hlinksldjump" highlightClick="1"/>
          </p:cNvPr>
          <p:cNvSpPr/>
          <p:nvPr/>
        </p:nvSpPr>
        <p:spPr>
          <a:xfrm>
            <a:off x="7884368" y="259761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420C94-CC1E-4A76-AD58-33D397A0C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2" b="99771" l="391" r="99349">
                        <a14:foregroundMark x1="12630" y1="29062" x2="391" y2="13959"/>
                        <a14:foregroundMark x1="3385" y1="1602" x2="97786" y2="6407"/>
                        <a14:foregroundMark x1="67969" y1="4805" x2="99349" y2="4348"/>
                        <a14:foregroundMark x1="98177" y1="13272" x2="96745" y2="99771"/>
                        <a14:foregroundMark x1="90104" y1="98627" x2="781" y2="97941"/>
                        <a14:foregroundMark x1="2344" y1="90389" x2="2995" y2="16018"/>
                        <a14:backgroundMark x1="14193" y1="53318" x2="26302" y2="537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917" y="792875"/>
            <a:ext cx="4536504" cy="258131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C895D05-F269-487B-A918-EC067597312C}"/>
              </a:ext>
            </a:extLst>
          </p:cNvPr>
          <p:cNvSpPr/>
          <p:nvPr/>
        </p:nvSpPr>
        <p:spPr>
          <a:xfrm>
            <a:off x="5182338" y="1059582"/>
            <a:ext cx="3961662" cy="20722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</a:p>
          <a:p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</a:p>
          <a:p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Ханнык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хоту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улууска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Илья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Егоровичка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аналлаах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сквер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баарый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?  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46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70EA0B-22DE-46C1-A809-45523EFE5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292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2507" y="108568"/>
            <a:ext cx="54489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Пааматынньыктар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40: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3072119"/>
            <a:ext cx="4104456" cy="1851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</a:rPr>
              <a:t>:  </a:t>
            </a:r>
          </a:p>
          <a:p>
            <a:endParaRPr lang="ru-RU" sz="800" b="1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   </a:t>
            </a:r>
            <a:r>
              <a:rPr lang="ru-RU" dirty="0" err="1">
                <a:solidFill>
                  <a:schemeClr val="bg1"/>
                </a:solidFill>
              </a:rPr>
              <a:t>Петровскай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уулусса</a:t>
            </a:r>
            <a:r>
              <a:rPr lang="sah-RU" dirty="0">
                <a:solidFill>
                  <a:schemeClr val="bg1"/>
                </a:solidFill>
              </a:rPr>
              <a:t>ҕа, М.Ф. Габышев аатынан зарубежнай искусство галереятын аттыгар, 2017 с. оҥоһуллубута.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507" y="3101442"/>
            <a:ext cx="4104456" cy="1851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endParaRPr lang="ru-RU" sz="2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Управляющая кнопка: в начало 11">
            <a:hlinkClick r:id="rId3" action="ppaction://hlinksldjump" highlightClick="1"/>
          </p:cNvPr>
          <p:cNvSpPr/>
          <p:nvPr/>
        </p:nvSpPr>
        <p:spPr>
          <a:xfrm>
            <a:off x="5652120" y="231204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1CE1B4-3954-4CAE-8ED7-3EAFA2B66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827042"/>
            <a:ext cx="3672408" cy="208868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5852F29-1F76-47AE-B84A-C19045B557FD}"/>
              </a:ext>
            </a:extLst>
          </p:cNvPr>
          <p:cNvSpPr/>
          <p:nvPr/>
        </p:nvSpPr>
        <p:spPr>
          <a:xfrm>
            <a:off x="4500372" y="1064054"/>
            <a:ext cx="4320100" cy="1851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 </a:t>
            </a:r>
          </a:p>
          <a:p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Дьокуускай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куоракка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ханнык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уулусса</a:t>
            </a:r>
            <a:r>
              <a:rPr lang="sah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ҕа бу пааматынньык турарый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?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193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2EE23B-95E8-469F-8018-0C0FA2661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5292" y="183088"/>
            <a:ext cx="54489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Пааматынньыктар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 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50: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35" y="3579861"/>
            <a:ext cx="5339061" cy="14401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</a:t>
            </a:r>
          </a:p>
          <a:p>
            <a:r>
              <a:rPr lang="ru-RU" sz="2400" b="1" dirty="0"/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</a:rPr>
              <a:t>: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  </a:t>
            </a:r>
            <a:br>
              <a:rPr lang="ru-RU" dirty="0"/>
            </a:br>
            <a:r>
              <a:rPr lang="ru-RU" dirty="0"/>
              <a:t>  </a:t>
            </a:r>
            <a:r>
              <a:rPr lang="ru-RU" dirty="0" err="1"/>
              <a:t>И.Е.Винокуров</a:t>
            </a:r>
            <a:r>
              <a:rPr lang="ru-RU" dirty="0"/>
              <a:t> </a:t>
            </a:r>
            <a:r>
              <a:rPr lang="ru-RU" dirty="0" err="1"/>
              <a:t>аатынан</a:t>
            </a:r>
            <a:r>
              <a:rPr lang="ru-RU" dirty="0"/>
              <a:t> </a:t>
            </a:r>
            <a:r>
              <a:rPr lang="ru-RU" dirty="0" err="1"/>
              <a:t>Намнааҕы</a:t>
            </a:r>
            <a:r>
              <a:rPr lang="ru-RU" dirty="0"/>
              <a:t> </a:t>
            </a:r>
            <a:r>
              <a:rPr lang="ru-RU" dirty="0" err="1"/>
              <a:t>педагогическай</a:t>
            </a:r>
            <a:r>
              <a:rPr lang="ru-RU" dirty="0"/>
              <a:t> колледж </a:t>
            </a:r>
            <a:r>
              <a:rPr lang="ru-RU" dirty="0" err="1"/>
              <a:t>таһыгар</a:t>
            </a:r>
            <a:r>
              <a:rPr lang="ru-RU" dirty="0"/>
              <a:t> </a:t>
            </a:r>
            <a:r>
              <a:rPr lang="ru-RU" dirty="0" err="1"/>
              <a:t>турар</a:t>
            </a:r>
            <a:r>
              <a:rPr lang="ru-RU" dirty="0"/>
              <a:t> бюст-</a:t>
            </a:r>
            <a:r>
              <a:rPr lang="ru-RU" dirty="0" err="1"/>
              <a:t>пааматынньык</a:t>
            </a:r>
            <a:endParaRPr lang="ru-RU" dirty="0"/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3942" y="3579861"/>
            <a:ext cx="5339061" cy="14515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</a:p>
          <a:p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endParaRPr lang="ru-RU" sz="2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Управляющая кнопка: в начало 10">
            <a:hlinkClick r:id="rId3" action="ppaction://hlinksldjump" highlightClick="1"/>
          </p:cNvPr>
          <p:cNvSpPr/>
          <p:nvPr/>
        </p:nvSpPr>
        <p:spPr>
          <a:xfrm>
            <a:off x="5734597" y="305724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A42CA8-31C6-4E17-A6A3-17927AE91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43" y="789625"/>
            <a:ext cx="3816423" cy="254428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8B8258-4365-47C0-A596-732A837F803D}"/>
              </a:ext>
            </a:extLst>
          </p:cNvPr>
          <p:cNvSpPr/>
          <p:nvPr/>
        </p:nvSpPr>
        <p:spPr>
          <a:xfrm>
            <a:off x="4665024" y="1203598"/>
            <a:ext cx="4176464" cy="14515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</a:p>
          <a:p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Бу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ханна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турар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пааматынньыгый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?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5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2EE23B-95E8-469F-8018-0C0FA2661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5292" y="183088"/>
            <a:ext cx="8149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Наҕараадалар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, </a:t>
            </a:r>
            <a:r>
              <a:rPr lang="ru-RU" sz="3200" b="1" dirty="0" err="1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аатын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 </a:t>
            </a:r>
            <a:r>
              <a:rPr lang="ru-RU" sz="3200" b="1" dirty="0" err="1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үйэтитии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 1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0: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35" y="3147815"/>
            <a:ext cx="5339061" cy="18722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</a:t>
            </a:r>
          </a:p>
          <a:p>
            <a:r>
              <a:rPr lang="ru-RU" sz="2400" b="1" dirty="0"/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</a:rPr>
              <a:t>: </a:t>
            </a:r>
          </a:p>
          <a:p>
            <a:r>
              <a:rPr lang="ru-RU" dirty="0"/>
              <a:t> </a:t>
            </a:r>
            <a:r>
              <a:rPr lang="ru-RU" dirty="0" err="1"/>
              <a:t>Аҕа</a:t>
            </a:r>
            <a:r>
              <a:rPr lang="ru-RU" dirty="0"/>
              <a:t> дойду </a:t>
            </a:r>
            <a:r>
              <a:rPr lang="ru-RU" dirty="0" err="1"/>
              <a:t>Улуу</a:t>
            </a:r>
            <a:r>
              <a:rPr lang="ru-RU" dirty="0"/>
              <a:t> </a:t>
            </a:r>
            <a:r>
              <a:rPr lang="ru-RU" dirty="0" err="1"/>
              <a:t>сэриитин</a:t>
            </a:r>
            <a:r>
              <a:rPr lang="ru-RU" dirty="0"/>
              <a:t> </a:t>
            </a:r>
            <a:r>
              <a:rPr lang="en-US" dirty="0"/>
              <a:t>II </a:t>
            </a:r>
            <a:r>
              <a:rPr lang="sah-RU" dirty="0"/>
              <a:t>истиэпэннээх уордьана. Хоту улуустарга бултааһыны, таба иитиитин көҥүллээн дьону хоргуйартан быыһаан хаалларбыта.</a:t>
            </a:r>
            <a:br>
              <a:rPr lang="ru-RU" dirty="0"/>
            </a:br>
            <a:r>
              <a:rPr lang="ru-RU" dirty="0"/>
              <a:t>  </a:t>
            </a:r>
            <a:br>
              <a:rPr lang="ru-RU" dirty="0"/>
            </a:br>
            <a:r>
              <a:rPr lang="ru-RU" dirty="0"/>
              <a:t> 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4370" y="3147815"/>
            <a:ext cx="5339061" cy="18722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</a:p>
          <a:p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endParaRPr lang="ru-RU" sz="2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Управляющая кнопка: в начало 10">
            <a:hlinkClick r:id="rId3" action="ppaction://hlinksldjump" highlightClick="1"/>
          </p:cNvPr>
          <p:cNvSpPr/>
          <p:nvPr/>
        </p:nvSpPr>
        <p:spPr>
          <a:xfrm>
            <a:off x="8641623" y="275127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8B8258-4365-47C0-A596-732A837F803D}"/>
              </a:ext>
            </a:extLst>
          </p:cNvPr>
          <p:cNvSpPr/>
          <p:nvPr/>
        </p:nvSpPr>
        <p:spPr>
          <a:xfrm>
            <a:off x="467544" y="1120246"/>
            <a:ext cx="4176464" cy="14515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</a:p>
          <a:p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Бу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туох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наҕарааданый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?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AF2A54-231D-4F7E-BA17-158CFD693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591" y="646412"/>
            <a:ext cx="3529890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7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2EE23B-95E8-469F-8018-0C0FA2661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5292" y="183088"/>
            <a:ext cx="61542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/>
              </a:rPr>
              <a:t>Наҕараадалар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/>
              </a:rPr>
              <a:t>, </a:t>
            </a:r>
            <a:r>
              <a:rPr lang="ru-RU" sz="3200" b="1" dirty="0" err="1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/>
              </a:rPr>
              <a:t>аатын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/>
              </a:rPr>
              <a:t> </a:t>
            </a:r>
            <a:r>
              <a:rPr lang="ru-RU" sz="3200" b="1" dirty="0" err="1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/>
              </a:rPr>
              <a:t>үйэтитии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/>
              </a:rPr>
              <a:t> 2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0: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35" y="3147815"/>
            <a:ext cx="5339061" cy="18722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</a:t>
            </a:r>
          </a:p>
          <a:p>
            <a:r>
              <a:rPr lang="ru-RU" sz="2400" b="1" dirty="0"/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</a:rPr>
              <a:t>: </a:t>
            </a:r>
          </a:p>
          <a:p>
            <a:r>
              <a:rPr lang="ru-RU" dirty="0"/>
              <a:t>   </a:t>
            </a:r>
            <a:r>
              <a:rPr lang="ru-RU" dirty="0" err="1"/>
              <a:t>Хатыҥ-Арыы</a:t>
            </a:r>
            <a:r>
              <a:rPr lang="ru-RU" dirty="0"/>
              <a:t> орто </a:t>
            </a:r>
            <a:r>
              <a:rPr lang="ru-RU" dirty="0" err="1"/>
              <a:t>оскуолата</a:t>
            </a:r>
            <a:r>
              <a:rPr lang="ru-RU" dirty="0"/>
              <a:t> </a:t>
            </a:r>
            <a:r>
              <a:rPr lang="ru-RU" dirty="0" err="1"/>
              <a:t>И.Е.Винокуров</a:t>
            </a:r>
            <a:r>
              <a:rPr lang="ru-RU" dirty="0"/>
              <a:t> </a:t>
            </a:r>
            <a:r>
              <a:rPr lang="ru-RU" dirty="0" err="1"/>
              <a:t>аатын</a:t>
            </a:r>
            <a:r>
              <a:rPr lang="ru-RU" dirty="0"/>
              <a:t> </a:t>
            </a:r>
            <a:r>
              <a:rPr lang="ru-RU" dirty="0" err="1"/>
              <a:t>сүгэр</a:t>
            </a:r>
            <a:r>
              <a:rPr lang="ru-RU" dirty="0"/>
              <a:t>. </a:t>
            </a:r>
            <a:r>
              <a:rPr lang="ru-RU" dirty="0" err="1"/>
              <a:t>Онно</a:t>
            </a:r>
            <a:r>
              <a:rPr lang="ru-RU" dirty="0"/>
              <a:t> «</a:t>
            </a:r>
            <a:r>
              <a:rPr lang="ru-RU" dirty="0" err="1"/>
              <a:t>Ылдьаа</a:t>
            </a:r>
            <a:r>
              <a:rPr lang="ru-RU" dirty="0"/>
              <a:t> </a:t>
            </a:r>
            <a:r>
              <a:rPr lang="ru-RU" dirty="0" err="1"/>
              <a:t>ыччаттара</a:t>
            </a:r>
            <a:r>
              <a:rPr lang="ru-RU" dirty="0"/>
              <a:t>» </a:t>
            </a:r>
            <a:r>
              <a:rPr lang="sah-RU" dirty="0"/>
              <a:t>хамсааһын улууска да, өрөспүүбүлүкэҕэ да киэҥник биллэр.</a:t>
            </a:r>
            <a:br>
              <a:rPr lang="ru-RU" dirty="0"/>
            </a:br>
            <a:r>
              <a:rPr lang="ru-RU" dirty="0"/>
              <a:t> 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265" y="3119620"/>
            <a:ext cx="5339061" cy="18722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</a:p>
          <a:p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Управляющая кнопка: в начало 10">
            <a:hlinkClick r:id="rId3" action="ppaction://hlinksldjump" highlightClick="1"/>
          </p:cNvPr>
          <p:cNvSpPr/>
          <p:nvPr/>
        </p:nvSpPr>
        <p:spPr>
          <a:xfrm>
            <a:off x="7236296" y="305724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8B8258-4365-47C0-A596-732A837F803D}"/>
              </a:ext>
            </a:extLst>
          </p:cNvPr>
          <p:cNvSpPr/>
          <p:nvPr/>
        </p:nvSpPr>
        <p:spPr>
          <a:xfrm>
            <a:off x="323528" y="1073587"/>
            <a:ext cx="7632848" cy="14515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Нам </a:t>
            </a:r>
            <a:r>
              <a:rPr lang="ru-RU" sz="2400" dirty="0" err="1">
                <a:latin typeface="Bookman Old Style" panose="02050604050505020204" pitchFamily="18" charset="0"/>
              </a:rPr>
              <a:t>улууһугар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ханнык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оскуола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И.Е.Винокуров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аатын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сүгэрий</a:t>
            </a:r>
            <a:r>
              <a:rPr lang="ru-RU" sz="2400" dirty="0">
                <a:latin typeface="Bookman Old Style" panose="02050604050505020204" pitchFamily="18" charset="0"/>
              </a:rPr>
              <a:t>? </a:t>
            </a:r>
            <a:r>
              <a:rPr lang="ru-RU" sz="2400" dirty="0" err="1">
                <a:latin typeface="Bookman Old Style" panose="02050604050505020204" pitchFamily="18" charset="0"/>
              </a:rPr>
              <a:t>Ханнык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хамсаа</a:t>
            </a:r>
            <a:r>
              <a:rPr lang="sah-RU" sz="2400" dirty="0">
                <a:latin typeface="Bookman Old Style" panose="02050604050505020204" pitchFamily="18" charset="0"/>
              </a:rPr>
              <a:t>һын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үлэлиирий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?</a:t>
            </a:r>
          </a:p>
          <a:p>
            <a:endParaRPr lang="ru-RU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571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2EE23B-95E8-469F-8018-0C0FA2661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5292" y="183088"/>
            <a:ext cx="61542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/>
              </a:rPr>
              <a:t>Наҕараадалар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/>
              </a:rPr>
              <a:t>, </a:t>
            </a:r>
            <a:r>
              <a:rPr lang="ru-RU" sz="3200" b="1" dirty="0" err="1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/>
              </a:rPr>
              <a:t>аатын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/>
              </a:rPr>
              <a:t> </a:t>
            </a:r>
            <a:r>
              <a:rPr lang="ru-RU" sz="3200" b="1" dirty="0" err="1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/>
              </a:rPr>
              <a:t>үйэтитии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/>
              </a:rPr>
              <a:t> 3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0: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35" y="3660581"/>
            <a:ext cx="5339061" cy="13594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</a:t>
            </a:r>
          </a:p>
          <a:p>
            <a:r>
              <a:rPr lang="ru-RU" sz="2400" b="1" dirty="0"/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</a:rPr>
              <a:t>: </a:t>
            </a:r>
          </a:p>
          <a:p>
            <a:r>
              <a:rPr lang="ru-RU" dirty="0"/>
              <a:t> </a:t>
            </a:r>
            <a:r>
              <a:rPr lang="ru-RU" sz="1800" b="1" dirty="0">
                <a:solidFill>
                  <a:schemeClr val="bg1"/>
                </a:solidFill>
              </a:rPr>
              <a:t>«</a:t>
            </a:r>
            <a:r>
              <a:rPr lang="ru-RU" sz="1800" b="1" dirty="0" err="1">
                <a:solidFill>
                  <a:schemeClr val="bg1"/>
                </a:solidFill>
              </a:rPr>
              <a:t>Үлэ</a:t>
            </a:r>
            <a:r>
              <a:rPr lang="ru-RU" sz="1800" b="1" dirty="0">
                <a:solidFill>
                  <a:schemeClr val="bg1"/>
                </a:solidFill>
              </a:rPr>
              <a:t> </a:t>
            </a:r>
            <a:r>
              <a:rPr lang="ru-RU" sz="1800" b="1" dirty="0" err="1">
                <a:solidFill>
                  <a:schemeClr val="bg1"/>
                </a:solidFill>
              </a:rPr>
              <a:t>кыһыл</a:t>
            </a:r>
            <a:r>
              <a:rPr lang="ru-RU" sz="1800" b="1" dirty="0">
                <a:solidFill>
                  <a:schemeClr val="bg1"/>
                </a:solidFill>
              </a:rPr>
              <a:t> </a:t>
            </a:r>
            <a:r>
              <a:rPr lang="ru-RU" sz="1800" b="1" dirty="0" err="1">
                <a:solidFill>
                  <a:schemeClr val="bg1"/>
                </a:solidFill>
              </a:rPr>
              <a:t>знамята</a:t>
            </a:r>
            <a:r>
              <a:rPr lang="ru-RU" sz="1800" b="1" dirty="0">
                <a:solidFill>
                  <a:schemeClr val="bg1"/>
                </a:solidFill>
              </a:rPr>
              <a:t>» </a:t>
            </a:r>
            <a:r>
              <a:rPr lang="ru-RU" sz="1800" b="1" dirty="0" err="1">
                <a:solidFill>
                  <a:schemeClr val="bg1"/>
                </a:solidFill>
              </a:rPr>
              <a:t>уордьан</a:t>
            </a:r>
            <a:endParaRPr lang="ru-RU" sz="1800" b="1" dirty="0">
              <a:solidFill>
                <a:schemeClr val="bg1"/>
              </a:solidFill>
            </a:endParaRPr>
          </a:p>
          <a:p>
            <a:r>
              <a:rPr lang="ru-RU" dirty="0"/>
              <a:t>  </a:t>
            </a:r>
            <a:br>
              <a:rPr lang="ru-RU" dirty="0"/>
            </a:br>
            <a:r>
              <a:rPr lang="ru-RU" dirty="0"/>
              <a:t> 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0295" y="3660579"/>
            <a:ext cx="5339061" cy="13594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</a:p>
          <a:p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endParaRPr lang="ru-RU" sz="2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Управляющая кнопка: в начало 10">
            <a:hlinkClick r:id="rId3" action="ppaction://hlinksldjump" highlightClick="1"/>
          </p:cNvPr>
          <p:cNvSpPr/>
          <p:nvPr/>
        </p:nvSpPr>
        <p:spPr>
          <a:xfrm>
            <a:off x="7236296" y="305724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8B8258-4365-47C0-A596-732A837F803D}"/>
              </a:ext>
            </a:extLst>
          </p:cNvPr>
          <p:cNvSpPr/>
          <p:nvPr/>
        </p:nvSpPr>
        <p:spPr>
          <a:xfrm>
            <a:off x="467544" y="767863"/>
            <a:ext cx="5832648" cy="23079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</a:p>
          <a:p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Бу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туох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уордьанай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«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Үлэ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бэтэрээнэ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»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уордьан</a:t>
            </a:r>
            <a:endParaRPr lang="ru-RU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457200" indent="-457200">
              <a:buAutoNum type="arabicPeriod"/>
            </a:pP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«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Үлэ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кыһыл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знамята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» </a:t>
            </a:r>
            <a:r>
              <a:rPr lang="ru-RU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уордьан</a:t>
            </a:r>
            <a:endParaRPr lang="ru-RU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457200" indent="-457200">
              <a:buAutoNum type="arabicPeriod"/>
            </a:pP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«</a:t>
            </a:r>
            <a:r>
              <a:rPr lang="sah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Үлэҕэ килбиэнин иһин</a:t>
            </a:r>
            <a:r>
              <a:rPr lang="ru-RU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»</a:t>
            </a:r>
          </a:p>
          <a:p>
            <a:pPr marL="457200" indent="-457200">
              <a:buAutoNum type="arabicPeriod"/>
            </a:pPr>
            <a:endParaRPr lang="ru-RU" sz="2400" b="1" dirty="0">
              <a:solidFill>
                <a:schemeClr val="bg1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BC1EF2-2B21-4BD8-AC7B-5CF535481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727" y="950950"/>
            <a:ext cx="1853345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2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2EE23B-95E8-469F-8018-0C0FA2661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7"/>
            <a:ext cx="9141292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5292" y="183088"/>
            <a:ext cx="8149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Наҕараадалар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, </a:t>
            </a:r>
            <a:r>
              <a:rPr lang="ru-RU" sz="3200" b="1" dirty="0" err="1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аатын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 </a:t>
            </a:r>
            <a:r>
              <a:rPr lang="ru-RU" sz="3200" b="1" dirty="0" err="1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үйэтитии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 4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0: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35" y="3147815"/>
            <a:ext cx="5339061" cy="18722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</a:t>
            </a:r>
          </a:p>
          <a:p>
            <a:r>
              <a:rPr lang="ru-RU" sz="2400" b="1" dirty="0"/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</a:rPr>
              <a:t>: </a:t>
            </a:r>
          </a:p>
          <a:p>
            <a:r>
              <a:rPr lang="ru-RU" dirty="0"/>
              <a:t> Нам 2-с </a:t>
            </a:r>
            <a:r>
              <a:rPr lang="ru-RU" dirty="0" err="1"/>
              <a:t>нүөмэрдээх</a:t>
            </a:r>
            <a:r>
              <a:rPr lang="ru-RU" dirty="0"/>
              <a:t> </a:t>
            </a:r>
            <a:r>
              <a:rPr lang="ru-RU" dirty="0" err="1"/>
              <a:t>оскуолатын</a:t>
            </a:r>
            <a:r>
              <a:rPr lang="ru-RU" dirty="0"/>
              <a:t> </a:t>
            </a:r>
            <a:r>
              <a:rPr lang="ru-RU" dirty="0" err="1"/>
              <a:t>таһыгар</a:t>
            </a:r>
            <a:r>
              <a:rPr lang="ru-RU" dirty="0"/>
              <a:t> И.Е. </a:t>
            </a:r>
            <a:r>
              <a:rPr lang="ru-RU" dirty="0" err="1"/>
              <a:t>Винокуровка</a:t>
            </a:r>
            <a:r>
              <a:rPr lang="ru-RU" dirty="0"/>
              <a:t> </a:t>
            </a:r>
            <a:r>
              <a:rPr lang="ru-RU" dirty="0" err="1"/>
              <a:t>аналлаах</a:t>
            </a:r>
            <a:r>
              <a:rPr lang="ru-RU" dirty="0"/>
              <a:t> бюст-</a:t>
            </a:r>
            <a:r>
              <a:rPr lang="ru-RU" dirty="0" err="1"/>
              <a:t>пааматынньык</a:t>
            </a:r>
            <a:r>
              <a:rPr lang="ru-RU" dirty="0"/>
              <a:t> </a:t>
            </a:r>
            <a:r>
              <a:rPr lang="ru-RU" dirty="0" err="1"/>
              <a:t>турбута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  </a:t>
            </a:r>
            <a:br>
              <a:rPr lang="ru-RU" dirty="0"/>
            </a:br>
            <a:r>
              <a:rPr lang="ru-RU" dirty="0"/>
              <a:t> 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2165" y="3147815"/>
            <a:ext cx="5339061" cy="18722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</a:p>
          <a:p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endParaRPr lang="ru-RU" sz="2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Управляющая кнопка: в начало 10">
            <a:hlinkClick r:id="rId3" action="ppaction://hlinksldjump" highlightClick="1"/>
          </p:cNvPr>
          <p:cNvSpPr/>
          <p:nvPr/>
        </p:nvSpPr>
        <p:spPr>
          <a:xfrm>
            <a:off x="8641623" y="275127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8B8258-4365-47C0-A596-732A837F803D}"/>
              </a:ext>
            </a:extLst>
          </p:cNvPr>
          <p:cNvSpPr/>
          <p:nvPr/>
        </p:nvSpPr>
        <p:spPr>
          <a:xfrm>
            <a:off x="398246" y="891580"/>
            <a:ext cx="8208912" cy="18722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1967 </a:t>
            </a:r>
            <a:r>
              <a:rPr lang="ru-RU" sz="2400" dirty="0" err="1">
                <a:latin typeface="Bookman Old Style" panose="02050604050505020204" pitchFamily="18" charset="0"/>
              </a:rPr>
              <a:t>сыллаахха</a:t>
            </a:r>
            <a:r>
              <a:rPr lang="ru-RU" sz="2400" dirty="0">
                <a:latin typeface="Bookman Old Style" panose="02050604050505020204" pitchFamily="18" charset="0"/>
              </a:rPr>
              <a:t> Пшенников скульптор </a:t>
            </a:r>
            <a:r>
              <a:rPr lang="ru-RU" sz="2400" dirty="0" err="1">
                <a:latin typeface="Bookman Old Style" panose="02050604050505020204" pitchFamily="18" charset="0"/>
              </a:rPr>
              <a:t>оҥорбут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бюһун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Намҥа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ханнык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оскуола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аттыгар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туруорбуттарай</a:t>
            </a:r>
            <a:r>
              <a:rPr lang="ru-RU" sz="2400" dirty="0">
                <a:latin typeface="Bookman Old Style" panose="02050604050505020204" pitchFamily="18" charset="0"/>
              </a:rPr>
              <a:t>?</a:t>
            </a:r>
            <a:r>
              <a:rPr lang="ru-RU" sz="2400" b="1" dirty="0">
                <a:latin typeface="Bookman Old Style" panose="02050604050505020204" pitchFamily="18" charset="0"/>
              </a:rPr>
              <a:t>  </a:t>
            </a:r>
          </a:p>
          <a:p>
            <a:endParaRPr lang="ru-RU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387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2EE23B-95E8-469F-8018-0C0FA2661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7"/>
            <a:ext cx="9141292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5292" y="183088"/>
            <a:ext cx="8149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Наҕараадалар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, </a:t>
            </a:r>
            <a:r>
              <a:rPr lang="ru-RU" sz="3200" b="1" dirty="0" err="1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аатын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 </a:t>
            </a:r>
            <a:r>
              <a:rPr lang="ru-RU" sz="3200" b="1" dirty="0" err="1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үйэтитии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/>
              </a:rPr>
              <a:t> 5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0: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35" y="2119402"/>
            <a:ext cx="5339061" cy="29006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</a:t>
            </a:r>
          </a:p>
          <a:p>
            <a:r>
              <a:rPr lang="ru-RU" sz="2400" b="1" dirty="0"/>
              <a:t>	       </a:t>
            </a:r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</a:rPr>
              <a:t>: </a:t>
            </a:r>
            <a:r>
              <a:rPr lang="ru-RU" sz="2400" b="1" dirty="0">
                <a:solidFill>
                  <a:schemeClr val="bg1"/>
                </a:solidFill>
              </a:rPr>
              <a:t>Ленин </a:t>
            </a:r>
            <a:r>
              <a:rPr lang="ru-RU" sz="2400" b="1" dirty="0" err="1">
                <a:solidFill>
                  <a:schemeClr val="bg1"/>
                </a:solidFill>
              </a:rPr>
              <a:t>уордьана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</a:p>
          <a:p>
            <a:r>
              <a:rPr lang="ru-RU" dirty="0"/>
              <a:t>  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Управляющая кнопка: в начало 10">
            <a:hlinkClick r:id="rId3" action="ppaction://hlinksldjump" highlightClick="1"/>
          </p:cNvPr>
          <p:cNvSpPr/>
          <p:nvPr/>
        </p:nvSpPr>
        <p:spPr>
          <a:xfrm>
            <a:off x="8641623" y="275127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8B8258-4365-47C0-A596-732A837F803D}"/>
              </a:ext>
            </a:extLst>
          </p:cNvPr>
          <p:cNvSpPr/>
          <p:nvPr/>
        </p:nvSpPr>
        <p:spPr>
          <a:xfrm>
            <a:off x="398246" y="891580"/>
            <a:ext cx="8208912" cy="11041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</a:p>
          <a:p>
            <a:r>
              <a:rPr 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Сэрии </a:t>
            </a:r>
            <a:r>
              <a:rPr lang="ru-RU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ыар</a:t>
            </a:r>
            <a:r>
              <a:rPr 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сылларыгар саха </a:t>
            </a:r>
            <a:r>
              <a:rPr lang="ru-RU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норуотун</a:t>
            </a:r>
            <a:r>
              <a:rPr 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өлүүттэн</a:t>
            </a:r>
            <a:r>
              <a:rPr 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быыһаабытын</a:t>
            </a:r>
            <a:r>
              <a:rPr 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иһин</a:t>
            </a:r>
            <a:r>
              <a:rPr 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1947 </a:t>
            </a:r>
            <a:r>
              <a:rPr lang="ru-RU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сыллаахха</a:t>
            </a:r>
            <a:r>
              <a:rPr 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улахан</a:t>
            </a:r>
            <a:r>
              <a:rPr 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наҕарааданы</a:t>
            </a:r>
            <a:r>
              <a:rPr 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туппута</a:t>
            </a:r>
            <a:r>
              <a:rPr 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. </a:t>
            </a:r>
            <a:r>
              <a:rPr lang="ru-RU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Туох</a:t>
            </a:r>
            <a:r>
              <a:rPr 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наҕараадата</a:t>
            </a:r>
            <a:r>
              <a:rPr 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этэй</a:t>
            </a:r>
            <a:r>
              <a:rPr 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?</a:t>
            </a:r>
          </a:p>
          <a:p>
            <a:endParaRPr lang="ru-RU" b="1" dirty="0">
              <a:solidFill>
                <a:srgbClr val="FFFF00"/>
              </a:solidFill>
            </a:endParaRPr>
          </a:p>
          <a:p>
            <a:r>
              <a:rPr lang="ru-RU" sz="2400" b="1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041FB4A-B85B-45C3-A700-850D5DE09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31" y="2282154"/>
            <a:ext cx="1365622" cy="271295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6291" y="2119402"/>
            <a:ext cx="5339061" cy="29006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</a:p>
          <a:p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endParaRPr lang="ru-RU" sz="2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614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8C4B03-8A5C-4242-929A-CAF79D58A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1635646"/>
            <a:ext cx="8496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КЫТТЫЫГЫТ ИҺИН МАХТАЛ!</a:t>
            </a:r>
          </a:p>
        </p:txBody>
      </p:sp>
    </p:spTree>
    <p:extLst>
      <p:ext uri="{BB962C8B-B14F-4D97-AF65-F5344CB8AC3E}">
        <p14:creationId xmlns:p14="http://schemas.microsoft.com/office/powerpoint/2010/main" val="20388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A02646-9B0C-4AFD-A465-1502BCDEE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329696"/>
              </p:ext>
            </p:extLst>
          </p:nvPr>
        </p:nvGraphicFramePr>
        <p:xfrm>
          <a:off x="467544" y="518784"/>
          <a:ext cx="7848872" cy="4069190"/>
        </p:xfrm>
        <a:graphic>
          <a:graphicData uri="http://schemas.openxmlformats.org/drawingml/2006/table">
            <a:tbl>
              <a:tblPr>
                <a:solidFill>
                  <a:srgbClr val="0070C0"/>
                </a:solidFill>
                <a:tableStyleId>{5C22544A-7EE6-4342-B048-85BDC9FD1C3A}</a:tableStyleId>
              </a:tblPr>
              <a:tblGrid>
                <a:gridCol w="4583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6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91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91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138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2000" b="1" dirty="0">
                          <a:solidFill>
                            <a:srgbClr val="FFFF00"/>
                          </a:solidFill>
                          <a:effectLst/>
                          <a:latin typeface="Bookman Old Style" panose="02050604050505020204" pitchFamily="18" charset="0"/>
                          <a:ea typeface="Calibri"/>
                          <a:cs typeface="Times New Roman"/>
                        </a:rPr>
                        <a:t>Илья Егорович Винокуров 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hlinkClick r:id="rId3" action="ppaction://hlinksldjump"/>
                        </a:rPr>
                        <a:t>10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hlinkClick r:id="rId4" action="ppaction://hlinksldjump"/>
                        </a:rPr>
                        <a:t>20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hlinkClick r:id="rId5" action="ppaction://hlinksldjump"/>
                        </a:rPr>
                        <a:t>30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hlinkClick r:id="rId6" action="ppaction://hlinksldjump"/>
                        </a:rPr>
                        <a:t>40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hlinkClick r:id="rId7" action="ppaction://hlinksldjump"/>
                        </a:rPr>
                        <a:t>50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38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2000" b="1" dirty="0">
                          <a:solidFill>
                            <a:srgbClr val="FFFF00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И</a:t>
                      </a:r>
                      <a:r>
                        <a:rPr lang="ru-RU" sz="2000" b="1" dirty="0" err="1">
                          <a:solidFill>
                            <a:srgbClr val="FFFF00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лья</a:t>
                      </a: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Егорович Винокуров </a:t>
                      </a:r>
                      <a:r>
                        <a:rPr lang="ru-RU" sz="2000" b="1" dirty="0" err="1">
                          <a:solidFill>
                            <a:srgbClr val="FFFF00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дьиэ</a:t>
                      </a: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rgbClr val="FFFF00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кэргэн</a:t>
                      </a:r>
                      <a:r>
                        <a:rPr lang="ru-RU" sz="2000" b="1" dirty="0" err="1">
                          <a:solidFill>
                            <a:srgbClr val="FFFF00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Times New Roman"/>
                        </a:rPr>
                        <a:t>э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hlinkClick r:id="rId8" action="ppaction://hlinksldjump"/>
                        </a:rPr>
                        <a:t>10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hlinkClick r:id="rId9" action="ppaction://hlinksldjump"/>
                        </a:rPr>
                        <a:t>20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hlinkClick r:id="rId10" action="ppaction://hlinksldjump"/>
                        </a:rPr>
                        <a:t>30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hlinkClick r:id="rId11" action="ppaction://hlinksldjump"/>
                        </a:rPr>
                        <a:t>40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hlinkClick r:id="rId12" action="ppaction://hlinksldjump"/>
                        </a:rPr>
                        <a:t>50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38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2000" b="1" dirty="0">
                          <a:solidFill>
                            <a:srgbClr val="FFFF00"/>
                          </a:solidFill>
                          <a:effectLst/>
                          <a:latin typeface="Bookman Old Style" panose="02050604050505020204" pitchFamily="18" charset="0"/>
                          <a:ea typeface="Calibri"/>
                          <a:cs typeface="Times New Roman"/>
                        </a:rPr>
                        <a:t>Ы</a:t>
                      </a:r>
                      <a:r>
                        <a:rPr lang="ru-RU" sz="2000" b="1" dirty="0" err="1">
                          <a:solidFill>
                            <a:srgbClr val="FFFF00"/>
                          </a:solidFill>
                          <a:effectLst/>
                          <a:latin typeface="Bookman Old Style" panose="02050604050505020204" pitchFamily="18" charset="0"/>
                          <a:ea typeface="Calibri"/>
                          <a:cs typeface="Times New Roman"/>
                        </a:rPr>
                        <a:t>лдьаа</a:t>
                      </a: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Bookman Old Style" panose="02050604050505020204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rgbClr val="FFFF00"/>
                          </a:solidFill>
                          <a:effectLst/>
                          <a:latin typeface="Bookman Old Style" panose="02050604050505020204" pitchFamily="18" charset="0"/>
                          <a:ea typeface="Calibri"/>
                          <a:cs typeface="Times New Roman"/>
                        </a:rPr>
                        <a:t>үлэтэ-хамнаһа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hlinkClick r:id="rId13" action="ppaction://hlinksldjump"/>
                        </a:rPr>
                        <a:t>10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hlinkClick r:id="rId14" action="ppaction://hlinksldjump"/>
                        </a:rPr>
                        <a:t>20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hlinkClick r:id="rId15" action="ppaction://hlinksldjump"/>
                        </a:rPr>
                        <a:t>30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hlinkClick r:id="rId16" action="ppaction://hlinksldjump"/>
                        </a:rPr>
                        <a:t>40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hlinkClick r:id="rId17" action="ppaction://hlinksldjump"/>
                        </a:rPr>
                        <a:t>50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38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2000" b="1" dirty="0">
                          <a:solidFill>
                            <a:srgbClr val="FFFF00"/>
                          </a:solidFill>
                          <a:effectLst/>
                          <a:latin typeface="Bookman Old Style" panose="02050604050505020204" pitchFamily="18" charset="0"/>
                          <a:ea typeface="Calibri"/>
                          <a:cs typeface="Times New Roman"/>
                        </a:rPr>
                        <a:t>Пааматынньыктар 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hlinkClick r:id="rId18" action="ppaction://hlinksldjump"/>
                        </a:rPr>
                        <a:t>10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hlinkClick r:id="rId19" action="ppaction://hlinksldjump"/>
                        </a:rPr>
                        <a:t>20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hlinkClick r:id="rId20" action="ppaction://hlinksldjump"/>
                        </a:rPr>
                        <a:t>30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hlinkClick r:id="rId21" action="ppaction://hlinksldjump"/>
                        </a:rPr>
                        <a:t>40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hlinkClick r:id="rId22" action="ppaction://hlinksldjump"/>
                        </a:rPr>
                        <a:t>50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38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Bookman Old Style" panose="02050604050505020204" pitchFamily="18" charset="0"/>
                          <a:ea typeface="Calibri"/>
                          <a:cs typeface="Times New Roman"/>
                        </a:rPr>
                        <a:t>На</a:t>
                      </a:r>
                      <a:r>
                        <a:rPr lang="sah-RU" sz="2000" b="1" dirty="0">
                          <a:solidFill>
                            <a:srgbClr val="FFFF00"/>
                          </a:solidFill>
                          <a:effectLst/>
                          <a:latin typeface="Bookman Old Style" panose="02050604050505020204" pitchFamily="18" charset="0"/>
                          <a:ea typeface="Calibri"/>
                          <a:cs typeface="Times New Roman"/>
                        </a:rPr>
                        <a:t>ҕараадалар, аатын үйэтитии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hlinkClick r:id="rId22" action="ppaction://hlinksldjump"/>
                        </a:rPr>
                        <a:t>10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hlinkClick r:id="rId23" action="ppaction://hlinksldjump"/>
                        </a:rPr>
                        <a:t>20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hlinkClick r:id="rId24" action="ppaction://hlinksldjump"/>
                        </a:rPr>
                        <a:t>30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hlinkClick r:id="rId25" action="ppaction://hlinksldjump"/>
                        </a:rPr>
                        <a:t>40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hlinkClick r:id="rId26" action="ppaction://hlinksldjump"/>
                        </a:rPr>
                        <a:t>50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A00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6904208" y="103426"/>
            <a:ext cx="50405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Click r:id="rId19" action="ppaction://hlinksldjump"/>
          </p:cNvPr>
          <p:cNvSpPr/>
          <p:nvPr/>
        </p:nvSpPr>
        <p:spPr>
          <a:xfrm>
            <a:off x="6084168" y="1880816"/>
            <a:ext cx="50405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в начало 22">
            <a:hlinkClick r:id="rId27" action="ppaction://hlinksldjump" highlightClick="1"/>
          </p:cNvPr>
          <p:cNvSpPr/>
          <p:nvPr/>
        </p:nvSpPr>
        <p:spPr>
          <a:xfrm>
            <a:off x="8449067" y="465483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395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31597-DDCA-49B8-AD0E-5E6EE1782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6062" y="160744"/>
            <a:ext cx="7002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Илья Егорович Винокуров 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10: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987574"/>
            <a:ext cx="5274050" cy="18722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  <a:r>
              <a:rPr lang="ru-RU" sz="2400" b="1" dirty="0">
                <a:latin typeface="Bookman Old Style" panose="02050604050505020204" pitchFamily="18" charset="0"/>
              </a:rPr>
              <a:t>  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Илья Егорович Винокуров </a:t>
            </a:r>
            <a:r>
              <a:rPr lang="ru-RU" sz="2400" dirty="0" err="1">
                <a:latin typeface="Bookman Old Style" panose="02050604050505020204" pitchFamily="18" charset="0"/>
              </a:rPr>
              <a:t>хас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сыллаахха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</a:rPr>
              <a:t>ханна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күн</a:t>
            </a:r>
            <a:r>
              <a:rPr lang="ru-RU" sz="2400" dirty="0">
                <a:latin typeface="Bookman Old Style" panose="02050604050505020204" pitchFamily="18" charset="0"/>
              </a:rPr>
              <a:t> сирин </a:t>
            </a:r>
            <a:r>
              <a:rPr lang="ru-RU" sz="2400" dirty="0" err="1">
                <a:latin typeface="Bookman Old Style" panose="02050604050505020204" pitchFamily="18" charset="0"/>
              </a:rPr>
              <a:t>көрбүтэй</a:t>
            </a:r>
            <a:r>
              <a:rPr lang="ru-RU" sz="2400" dirty="0">
                <a:latin typeface="Bookman Old Style" panose="02050604050505020204" pitchFamily="18" charset="0"/>
              </a:rPr>
              <a:t>?</a:t>
            </a:r>
          </a:p>
          <a:p>
            <a:r>
              <a:rPr lang="ru-RU" sz="2400" dirty="0"/>
              <a:t>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3003798"/>
            <a:ext cx="5274050" cy="1939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</a:rPr>
              <a:t>:</a:t>
            </a:r>
            <a:r>
              <a:rPr lang="ru-RU" sz="2400" b="1" dirty="0"/>
              <a:t>  </a:t>
            </a:r>
          </a:p>
          <a:p>
            <a:endParaRPr lang="ru-RU" sz="800" dirty="0"/>
          </a:p>
          <a:p>
            <a:r>
              <a:rPr lang="ru-RU" sz="2000" dirty="0"/>
              <a:t>   Илья Егорович Винокуров 1896 </a:t>
            </a:r>
            <a:r>
              <a:rPr lang="ru-RU" sz="2000" dirty="0" err="1"/>
              <a:t>сыллаахха</a:t>
            </a:r>
            <a:r>
              <a:rPr lang="ru-RU" sz="2000" dirty="0"/>
              <a:t>, </a:t>
            </a:r>
            <a:r>
              <a:rPr lang="ru-RU" sz="2000" dirty="0" err="1"/>
              <a:t>тохсунньу</a:t>
            </a:r>
            <a:r>
              <a:rPr lang="ru-RU" sz="2000" dirty="0"/>
              <a:t> 1 к</a:t>
            </a:r>
            <a:r>
              <a:rPr lang="sah-RU" sz="2000" dirty="0"/>
              <a:t>үнүгэр, Нам улууһун Куһаҕан Ыал сэлиэнньэтигэр төрөөбүтэ.</a:t>
            </a:r>
            <a:endParaRPr lang="ru-RU" sz="2000" dirty="0"/>
          </a:p>
          <a:p>
            <a:endParaRPr lang="ru-RU" sz="2000" dirty="0"/>
          </a:p>
        </p:txBody>
      </p:sp>
      <p:sp>
        <p:nvSpPr>
          <p:cNvPr id="6" name="Управляющая кнопка: в начало 5">
            <a:hlinkClick r:id="rId3" action="ppaction://hlinksldjump" highlightClick="1"/>
          </p:cNvPr>
          <p:cNvSpPr/>
          <p:nvPr/>
        </p:nvSpPr>
        <p:spPr>
          <a:xfrm>
            <a:off x="7721161" y="283380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3003798"/>
            <a:ext cx="5274050" cy="1939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r>
              <a:rPr lang="ru-RU" sz="2400" b="1" dirty="0">
                <a:latin typeface="Bookman Old Style" panose="02050604050505020204" pitchFamily="18" charset="0"/>
              </a:rPr>
              <a:t>  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AD9CDD-C739-4206-BD1F-5C290CC3C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295" y="1060466"/>
            <a:ext cx="2929177" cy="372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2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497B30-F436-46E1-8C3B-5F4BEE6A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20" y="195486"/>
            <a:ext cx="7344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Илья Егорович Винокуров 20: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9155" y="790199"/>
            <a:ext cx="8208912" cy="25922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</a:p>
          <a:p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  <a:r>
              <a:rPr lang="ru-RU" sz="2400" b="1" dirty="0">
                <a:latin typeface="Bookman Old Style" panose="02050604050505020204" pitchFamily="18" charset="0"/>
              </a:rPr>
              <a:t>  </a:t>
            </a:r>
            <a:endParaRPr lang="ru-RU" sz="2400" dirty="0">
              <a:latin typeface="Bookman Old Style" panose="02050604050505020204" pitchFamily="18" charset="0"/>
            </a:endParaRPr>
          </a:p>
          <a:p>
            <a:r>
              <a:rPr lang="ru-RU" sz="2400" dirty="0">
                <a:latin typeface="Bookman Old Style" panose="02050604050505020204" pitchFamily="18" charset="0"/>
              </a:rPr>
              <a:t>  1916 </a:t>
            </a:r>
            <a:r>
              <a:rPr lang="ru-RU" sz="2400" dirty="0" err="1">
                <a:latin typeface="Bookman Old Style" panose="02050604050505020204" pitchFamily="18" charset="0"/>
              </a:rPr>
              <a:t>сыллаахха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Ылдьаа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аймаҕар</a:t>
            </a:r>
            <a:r>
              <a:rPr lang="ru-RU" sz="2400" dirty="0">
                <a:latin typeface="Bookman Old Style" panose="02050604050505020204" pitchFamily="18" charset="0"/>
              </a:rPr>
              <a:t> Винокуров </a:t>
            </a:r>
            <a:r>
              <a:rPr lang="ru-RU" sz="2400" dirty="0" err="1">
                <a:latin typeface="Bookman Old Style" panose="02050604050505020204" pitchFamily="18" charset="0"/>
              </a:rPr>
              <a:t>Уйбаан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Уйбаанабыска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наймылаһан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ханнык</a:t>
            </a:r>
            <a:r>
              <a:rPr lang="ru-RU" sz="2400" dirty="0">
                <a:latin typeface="Bookman Old Style" panose="02050604050505020204" pitchFamily="18" charset="0"/>
              </a:rPr>
              <a:t> хоту </a:t>
            </a:r>
            <a:r>
              <a:rPr lang="ru-RU" sz="2400" dirty="0" err="1">
                <a:latin typeface="Bookman Old Style" panose="02050604050505020204" pitchFamily="18" charset="0"/>
              </a:rPr>
              <a:t>улууска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балыктыы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барсыбытай</a:t>
            </a:r>
            <a:r>
              <a:rPr lang="ru-RU" sz="2400" dirty="0">
                <a:latin typeface="Bookman Old Style" panose="02050604050505020204" pitchFamily="18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ru-RU" sz="2400" dirty="0" err="1">
                <a:latin typeface="Bookman Old Style" panose="02050604050505020204" pitchFamily="18" charset="0"/>
              </a:rPr>
              <a:t>Өлөөн</a:t>
            </a:r>
            <a:endParaRPr lang="ru-RU" sz="2400" dirty="0">
              <a:latin typeface="Bookman Old Style" panose="020506040505050202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 err="1">
                <a:latin typeface="Bookman Old Style" panose="02050604050505020204" pitchFamily="18" charset="0"/>
              </a:rPr>
              <a:t>Булун</a:t>
            </a:r>
            <a:endParaRPr lang="ru-RU" sz="2400" dirty="0">
              <a:latin typeface="Bookman Old Style" panose="020506040505050202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 err="1">
                <a:latin typeface="Bookman Old Style" panose="02050604050505020204" pitchFamily="18" charset="0"/>
              </a:rPr>
              <a:t>Аллайыаха</a:t>
            </a:r>
            <a:endParaRPr lang="ru-RU" sz="2400" dirty="0"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3638520"/>
            <a:ext cx="4464496" cy="13045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</a:rPr>
              <a:t>:</a:t>
            </a:r>
            <a:endParaRPr lang="en-US" sz="2400" b="1" dirty="0">
              <a:solidFill>
                <a:srgbClr val="FFFF00"/>
              </a:solidFill>
            </a:endParaRPr>
          </a:p>
          <a:p>
            <a:r>
              <a:rPr lang="sah-RU" b="1" dirty="0">
                <a:solidFill>
                  <a:schemeClr val="bg1"/>
                </a:solidFill>
              </a:rPr>
              <a:t>Булун улууһугар барсыбыта.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sz="2000" dirty="0"/>
              <a:t>   </a:t>
            </a:r>
            <a:r>
              <a:rPr lang="ru-RU" sz="2000" dirty="0"/>
              <a:t> </a:t>
            </a:r>
          </a:p>
        </p:txBody>
      </p:sp>
      <p:sp>
        <p:nvSpPr>
          <p:cNvPr id="14" name="Управляющая кнопка: в начало 13">
            <a:hlinkClick r:id="rId3" action="ppaction://hlinksldjump" highlightClick="1"/>
          </p:cNvPr>
          <p:cNvSpPr/>
          <p:nvPr/>
        </p:nvSpPr>
        <p:spPr>
          <a:xfrm>
            <a:off x="8028384" y="324036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9155" y="3648458"/>
            <a:ext cx="4464496" cy="13045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r>
              <a:rPr lang="ru-RU" sz="2400" b="1" dirty="0">
                <a:latin typeface="Bookman Old Style" panose="02050604050505020204" pitchFamily="18" charset="0"/>
              </a:rPr>
              <a:t> 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68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2A676-5489-436F-9A12-AD96F2747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20" y="195486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Илья Егорович Винокуров </a:t>
            </a:r>
            <a:r>
              <a:rPr lang="en-US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3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0: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843557"/>
            <a:ext cx="8496944" cy="2842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  <a:r>
              <a:rPr lang="ru-RU" sz="2400" b="1" dirty="0">
                <a:latin typeface="Bookman Old Style" panose="02050604050505020204" pitchFamily="18" charset="0"/>
              </a:rPr>
              <a:t>  </a:t>
            </a:r>
          </a:p>
          <a:p>
            <a:endParaRPr lang="ru-RU" sz="2400" dirty="0">
              <a:latin typeface="Bookman Old Style" panose="02050604050505020204" pitchFamily="18" charset="0"/>
            </a:endParaRPr>
          </a:p>
          <a:p>
            <a:r>
              <a:rPr lang="ru-RU" sz="2400" dirty="0">
                <a:latin typeface="Bookman Old Style" panose="02050604050505020204" pitchFamily="18" charset="0"/>
              </a:rPr>
              <a:t>  Илья Егорович </a:t>
            </a:r>
            <a:r>
              <a:rPr lang="ru-RU" sz="2400" dirty="0" err="1">
                <a:latin typeface="Bookman Old Style" panose="02050604050505020204" pitchFamily="18" charset="0"/>
              </a:rPr>
              <a:t>биир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биллэр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государственнай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</a:rPr>
              <a:t>политическай</a:t>
            </a:r>
            <a:r>
              <a:rPr lang="ru-RU" sz="2400" dirty="0">
                <a:latin typeface="Bookman Old Style" panose="02050604050505020204" pitchFamily="18" charset="0"/>
              </a:rPr>
              <a:t> деятели </a:t>
            </a:r>
            <a:r>
              <a:rPr lang="ru-RU" sz="2400" dirty="0" err="1">
                <a:latin typeface="Bookman Old Style" panose="02050604050505020204" pitchFamily="18" charset="0"/>
              </a:rPr>
              <a:t>кытта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бииргэ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үөрэммитэ</a:t>
            </a:r>
            <a:r>
              <a:rPr lang="ru-RU" sz="2400" dirty="0">
                <a:latin typeface="Bookman Old Style" panose="02050604050505020204" pitchFamily="18" charset="0"/>
              </a:rPr>
              <a:t>. </a:t>
            </a:r>
            <a:r>
              <a:rPr lang="ru-RU" sz="2400" dirty="0" err="1">
                <a:latin typeface="Bookman Old Style" panose="02050604050505020204" pitchFamily="18" charset="0"/>
              </a:rPr>
              <a:t>Кини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кимий</a:t>
            </a:r>
            <a:r>
              <a:rPr lang="ru-RU" sz="2400" dirty="0">
                <a:latin typeface="Bookman Old Style" panose="02050604050505020204" pitchFamily="18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Bookman Old Style" panose="02050604050505020204" pitchFamily="18" charset="0"/>
              </a:rPr>
              <a:t>Платон Алексеевич </a:t>
            </a:r>
            <a:r>
              <a:rPr lang="ru-RU" sz="2400" dirty="0" err="1">
                <a:latin typeface="Bookman Old Style" panose="02050604050505020204" pitchFamily="18" charset="0"/>
              </a:rPr>
              <a:t>Ойуунускай</a:t>
            </a:r>
            <a:endParaRPr lang="ru-RU" sz="2400" dirty="0">
              <a:latin typeface="Bookman Old Style" panose="020506040505050202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>
                <a:latin typeface="Bookman Old Style" panose="02050604050505020204" pitchFamily="18" charset="0"/>
              </a:rPr>
              <a:t>Максим </a:t>
            </a:r>
            <a:r>
              <a:rPr lang="ru-RU" sz="2400" dirty="0" err="1">
                <a:latin typeface="Bookman Old Style" panose="02050604050505020204" pitchFamily="18" charset="0"/>
              </a:rPr>
              <a:t>Кирович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Аммосов</a:t>
            </a:r>
            <a:endParaRPr lang="ru-RU" sz="2400" dirty="0">
              <a:latin typeface="Bookman Old Style" panose="020506040505050202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>
                <a:latin typeface="Bookman Old Style" panose="02050604050505020204" pitchFamily="18" charset="0"/>
              </a:rPr>
              <a:t>Исидор Никифорович </a:t>
            </a:r>
            <a:r>
              <a:rPr lang="ru-RU" sz="2400" dirty="0" err="1">
                <a:latin typeface="Bookman Old Style" panose="02050604050505020204" pitchFamily="18" charset="0"/>
              </a:rPr>
              <a:t>Барахов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3867894"/>
            <a:ext cx="6048672" cy="10751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</a:rPr>
              <a:t>:</a:t>
            </a:r>
            <a:endParaRPr lang="en-US" sz="2400" b="1" dirty="0">
              <a:solidFill>
                <a:srgbClr val="FFFF00"/>
              </a:solidFill>
            </a:endParaRPr>
          </a:p>
          <a:p>
            <a:endParaRPr lang="ru-RU" sz="1100" dirty="0"/>
          </a:p>
          <a:p>
            <a:r>
              <a:rPr lang="ru-RU" dirty="0">
                <a:solidFill>
                  <a:srgbClr val="FFFF00"/>
                </a:solidFill>
              </a:rPr>
              <a:t>  </a:t>
            </a:r>
            <a:r>
              <a:rPr lang="ru-RU" sz="2000" dirty="0">
                <a:solidFill>
                  <a:schemeClr val="bg1"/>
                </a:solidFill>
              </a:rPr>
              <a:t>Максим </a:t>
            </a:r>
            <a:r>
              <a:rPr lang="ru-RU" sz="2000" dirty="0" err="1">
                <a:solidFill>
                  <a:schemeClr val="bg1"/>
                </a:solidFill>
              </a:rPr>
              <a:t>Кирович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Аммосовтыын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бииргэ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үөрэммитэ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2" name="Управляющая кнопка: в начало 11">
            <a:hlinkClick r:id="rId3" action="ppaction://hlinksldjump" highlightClick="1"/>
          </p:cNvPr>
          <p:cNvSpPr/>
          <p:nvPr/>
        </p:nvSpPr>
        <p:spPr>
          <a:xfrm>
            <a:off x="8388424" y="321794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3877051"/>
            <a:ext cx="6048672" cy="10751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r>
              <a:rPr lang="ru-RU" sz="2400" b="1" dirty="0">
                <a:latin typeface="Bookman Old Style" panose="02050604050505020204" pitchFamily="18" charset="0"/>
              </a:rPr>
              <a:t> 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247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CE78EC-A589-4525-9A01-40F10DCF2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20" y="19548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Илья Егорович Винокуров </a:t>
            </a:r>
            <a:r>
              <a:rPr lang="en-US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4</a:t>
            </a:r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0: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939516"/>
            <a:ext cx="8568952" cy="25680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0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0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  <a:r>
              <a:rPr lang="ru-RU" sz="2000" b="1" dirty="0">
                <a:latin typeface="Bookman Old Style" panose="02050604050505020204" pitchFamily="18" charset="0"/>
              </a:rPr>
              <a:t>  </a:t>
            </a:r>
          </a:p>
          <a:p>
            <a:endParaRPr lang="ru-RU" sz="2000" b="1" dirty="0">
              <a:latin typeface="Bookman Old Style" panose="02050604050505020204" pitchFamily="18" charset="0"/>
            </a:endParaRPr>
          </a:p>
          <a:p>
            <a:r>
              <a:rPr lang="ru-RU" sz="2000" dirty="0">
                <a:latin typeface="Bookman Old Style" panose="02050604050505020204" pitchFamily="18" charset="0"/>
              </a:rPr>
              <a:t>Илья Егорович 20-с </a:t>
            </a:r>
            <a:r>
              <a:rPr lang="ru-RU" sz="2000" dirty="0" err="1">
                <a:latin typeface="Bookman Old Style" panose="02050604050505020204" pitchFamily="18" charset="0"/>
              </a:rPr>
              <a:t>сылларга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ханнык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сэриигэ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кыттыыны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ылбытай</a:t>
            </a:r>
            <a:r>
              <a:rPr lang="ru-RU" sz="2000" dirty="0">
                <a:latin typeface="Bookman Old Style" panose="02050604050505020204" pitchFamily="18" charset="0"/>
              </a:rPr>
              <a:t>?</a:t>
            </a:r>
          </a:p>
          <a:p>
            <a:endParaRPr lang="ru-RU" sz="2000" dirty="0">
              <a:latin typeface="Bookman Old Style" panose="02050604050505020204" pitchFamily="18" charset="0"/>
            </a:endParaRPr>
          </a:p>
          <a:p>
            <a:r>
              <a:rPr lang="ru-RU" sz="2000" dirty="0">
                <a:latin typeface="Bookman Old Style" panose="02050604050505020204" pitchFamily="18" charset="0"/>
              </a:rPr>
              <a:t> 1. </a:t>
            </a:r>
            <a:r>
              <a:rPr lang="ru-RU" sz="2000" dirty="0" err="1">
                <a:latin typeface="Bookman Old Style" panose="02050604050505020204" pitchFamily="18" charset="0"/>
              </a:rPr>
              <a:t>Сэбиэскэй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польскай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сэриигэ</a:t>
            </a:r>
            <a:endParaRPr lang="ru-RU" sz="2000" dirty="0">
              <a:latin typeface="Bookman Old Style" panose="02050604050505020204" pitchFamily="18" charset="0"/>
            </a:endParaRPr>
          </a:p>
          <a:p>
            <a:r>
              <a:rPr lang="ru-RU" sz="2000" dirty="0">
                <a:latin typeface="Bookman Old Style" panose="02050604050505020204" pitchFamily="18" charset="0"/>
              </a:rPr>
              <a:t>2. </a:t>
            </a:r>
            <a:r>
              <a:rPr lang="ru-RU" sz="2000" dirty="0" err="1">
                <a:latin typeface="Bookman Old Style" panose="02050604050505020204" pitchFamily="18" charset="0"/>
              </a:rPr>
              <a:t>Гражданскай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сэриигэ</a:t>
            </a:r>
            <a:endParaRPr lang="ru-RU" sz="2000" dirty="0">
              <a:latin typeface="Bookman Old Style" panose="02050604050505020204" pitchFamily="18" charset="0"/>
            </a:endParaRPr>
          </a:p>
          <a:p>
            <a:r>
              <a:rPr lang="ru-RU" sz="2000" dirty="0">
                <a:latin typeface="Bookman Old Style" panose="02050604050505020204" pitchFamily="18" charset="0"/>
              </a:rPr>
              <a:t>3. </a:t>
            </a:r>
            <a:r>
              <a:rPr lang="ru-RU" sz="2000" dirty="0" err="1">
                <a:latin typeface="Bookman Old Style" panose="02050604050505020204" pitchFamily="18" charset="0"/>
              </a:rPr>
              <a:t>Аҕа</a:t>
            </a:r>
            <a:r>
              <a:rPr lang="ru-RU" sz="2000" dirty="0">
                <a:latin typeface="Bookman Old Style" panose="02050604050505020204" pitchFamily="18" charset="0"/>
              </a:rPr>
              <a:t> дойду </a:t>
            </a:r>
            <a:r>
              <a:rPr lang="ru-RU" sz="2000" dirty="0" err="1">
                <a:latin typeface="Bookman Old Style" panose="02050604050505020204" pitchFamily="18" charset="0"/>
              </a:rPr>
              <a:t>Улуу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сэриитигэр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3608716"/>
            <a:ext cx="6840760" cy="13045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</a:rPr>
              <a:t>:</a:t>
            </a:r>
            <a:r>
              <a:rPr lang="ru-RU" sz="2400" b="1" dirty="0"/>
              <a:t>  </a:t>
            </a:r>
          </a:p>
          <a:p>
            <a:r>
              <a:rPr lang="ru-RU" dirty="0"/>
              <a:t>1921-22 сс. Саха </a:t>
            </a:r>
            <a:r>
              <a:rPr lang="ru-RU" dirty="0" err="1"/>
              <a:t>сиригэр</a:t>
            </a:r>
            <a:r>
              <a:rPr lang="ru-RU" dirty="0"/>
              <a:t> </a:t>
            </a:r>
            <a:r>
              <a:rPr lang="ru-RU" dirty="0" err="1"/>
              <a:t>буолбут</a:t>
            </a:r>
            <a:r>
              <a:rPr lang="ru-RU" dirty="0"/>
              <a:t> </a:t>
            </a:r>
            <a:r>
              <a:rPr lang="ru-RU" dirty="0" err="1"/>
              <a:t>гражданскай</a:t>
            </a:r>
            <a:r>
              <a:rPr lang="ru-RU" dirty="0"/>
              <a:t> </a:t>
            </a:r>
            <a:r>
              <a:rPr lang="ru-RU" dirty="0" err="1"/>
              <a:t>сэриигэ</a:t>
            </a:r>
            <a:r>
              <a:rPr lang="ru-RU" dirty="0"/>
              <a:t> </a:t>
            </a:r>
            <a:r>
              <a:rPr lang="ru-RU" dirty="0" err="1"/>
              <a:t>кыттыыны</a:t>
            </a:r>
            <a:r>
              <a:rPr lang="ru-RU" dirty="0"/>
              <a:t> </a:t>
            </a:r>
            <a:r>
              <a:rPr lang="ru-RU" dirty="0" err="1"/>
              <a:t>ылбыта</a:t>
            </a:r>
            <a:r>
              <a:rPr lang="ru-RU" dirty="0"/>
              <a:t>. </a:t>
            </a:r>
            <a:r>
              <a:rPr lang="ru-RU" dirty="0" err="1"/>
              <a:t>Кини</a:t>
            </a:r>
            <a:r>
              <a:rPr lang="ru-RU" dirty="0"/>
              <a:t> Нам </a:t>
            </a:r>
            <a:r>
              <a:rPr lang="ru-RU" dirty="0" err="1"/>
              <a:t>улууһун</a:t>
            </a:r>
            <a:r>
              <a:rPr lang="ru-RU" dirty="0"/>
              <a:t> </a:t>
            </a:r>
            <a:r>
              <a:rPr lang="ru-RU" dirty="0" err="1"/>
              <a:t>добровольческай</a:t>
            </a:r>
            <a:r>
              <a:rPr lang="ru-RU" dirty="0"/>
              <a:t> </a:t>
            </a:r>
            <a:r>
              <a:rPr lang="ru-RU" dirty="0" err="1"/>
              <a:t>кыһыллар</a:t>
            </a:r>
            <a:r>
              <a:rPr lang="ru-RU" dirty="0"/>
              <a:t> </a:t>
            </a:r>
            <a:r>
              <a:rPr lang="ru-RU" dirty="0" err="1"/>
              <a:t>этэрээттэригэр</a:t>
            </a:r>
            <a:r>
              <a:rPr lang="ru-RU" dirty="0"/>
              <a:t> </a:t>
            </a:r>
            <a:r>
              <a:rPr lang="ru-RU" dirty="0" err="1"/>
              <a:t>баара</a:t>
            </a:r>
            <a:r>
              <a:rPr lang="ru-RU" dirty="0"/>
              <a:t>. </a:t>
            </a:r>
            <a:r>
              <a:rPr lang="ru-RU" dirty="0" err="1"/>
              <a:t>Тулагы</a:t>
            </a:r>
            <a:r>
              <a:rPr lang="ru-RU" dirty="0"/>
              <a:t>, </a:t>
            </a:r>
            <a:r>
              <a:rPr lang="ru-RU" dirty="0" err="1"/>
              <a:t>Киллэм</a:t>
            </a:r>
            <a:r>
              <a:rPr lang="ru-RU" dirty="0"/>
              <a:t> </a:t>
            </a:r>
            <a:r>
              <a:rPr lang="ru-RU" dirty="0" err="1"/>
              <a:t>анныгар</a:t>
            </a:r>
            <a:r>
              <a:rPr lang="ru-RU" dirty="0"/>
              <a:t> </a:t>
            </a:r>
            <a:r>
              <a:rPr lang="ru-RU" dirty="0" err="1"/>
              <a:t>сэриигэ</a:t>
            </a:r>
            <a:r>
              <a:rPr lang="ru-RU" dirty="0"/>
              <a:t> </a:t>
            </a:r>
            <a:r>
              <a:rPr lang="ru-RU" dirty="0" err="1"/>
              <a:t>кыттыбыта</a:t>
            </a:r>
            <a:r>
              <a:rPr lang="ru-RU" dirty="0"/>
              <a:t>. </a:t>
            </a:r>
          </a:p>
          <a:p>
            <a:r>
              <a:rPr lang="ru-RU" dirty="0"/>
              <a:t> 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3" name="Управляющая кнопка: в начало 12">
            <a:hlinkClick r:id="rId3" action="ppaction://hlinksldjump" highlightClick="1"/>
          </p:cNvPr>
          <p:cNvSpPr/>
          <p:nvPr/>
        </p:nvSpPr>
        <p:spPr>
          <a:xfrm>
            <a:off x="8172400" y="289616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3597847"/>
            <a:ext cx="6840759" cy="13045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r>
              <a:rPr lang="ru-RU" sz="2400" b="1" dirty="0">
                <a:latin typeface="Bookman Old Style" panose="02050604050505020204" pitchFamily="18" charset="0"/>
              </a:rPr>
              <a:t> 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681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68723C-C3A0-4A39-9635-57E476D7F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20" y="19548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Илья Егорович Винокуров 50: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934547"/>
            <a:ext cx="7920880" cy="254898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  <a:r>
              <a:rPr lang="ru-RU" sz="2400" b="1" dirty="0">
                <a:latin typeface="Bookman Old Style" panose="02050604050505020204" pitchFamily="18" charset="0"/>
              </a:rPr>
              <a:t>  </a:t>
            </a:r>
          </a:p>
          <a:p>
            <a:endParaRPr lang="ru-RU" sz="2400" dirty="0">
              <a:latin typeface="Bookman Old Style" panose="02050604050505020204" pitchFamily="18" charset="0"/>
            </a:endParaRPr>
          </a:p>
          <a:p>
            <a:r>
              <a:rPr lang="ru-RU" sz="2400" dirty="0" err="1">
                <a:latin typeface="Bookman Old Style" panose="02050604050505020204" pitchFamily="18" charset="0"/>
              </a:rPr>
              <a:t>Ылдьааны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ханнык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политссыльнай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сурукка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үөрэппитэй</a:t>
            </a:r>
            <a:r>
              <a:rPr lang="ru-RU" sz="2400" dirty="0">
                <a:latin typeface="Bookman Old Style" panose="02050604050505020204" pitchFamily="18" charset="0"/>
              </a:rPr>
              <a:t> ?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Bookman Old Style" panose="02050604050505020204" pitchFamily="18" charset="0"/>
              </a:rPr>
              <a:t>В.Г. Короленко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Bookman Old Style" panose="02050604050505020204" pitchFamily="18" charset="0"/>
              </a:rPr>
              <a:t>П.А. </a:t>
            </a:r>
            <a:r>
              <a:rPr lang="ru-RU" sz="2400" dirty="0" err="1">
                <a:latin typeface="Bookman Old Style" panose="02050604050505020204" pitchFamily="18" charset="0"/>
              </a:rPr>
              <a:t>Ушницкай</a:t>
            </a:r>
            <a:endParaRPr lang="ru-RU" sz="2400" dirty="0">
              <a:latin typeface="Bookman Old Style" panose="020506040505050202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>
                <a:latin typeface="Bookman Old Style" panose="02050604050505020204" pitchFamily="18" charset="0"/>
              </a:rPr>
              <a:t>Н.Г. </a:t>
            </a:r>
            <a:r>
              <a:rPr lang="ru-RU" sz="2400" dirty="0" err="1">
                <a:latin typeface="Bookman Old Style" panose="02050604050505020204" pitchFamily="18" charset="0"/>
              </a:rPr>
              <a:t>Чернышевскай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3603856"/>
            <a:ext cx="4464496" cy="13045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</a:rPr>
              <a:t>:</a:t>
            </a:r>
            <a:endParaRPr lang="en-US" sz="2400" b="1" dirty="0">
              <a:solidFill>
                <a:srgbClr val="FFFF00"/>
              </a:solidFill>
            </a:endParaRPr>
          </a:p>
          <a:p>
            <a:r>
              <a:rPr lang="en-US" sz="1200" b="1" dirty="0">
                <a:solidFill>
                  <a:srgbClr val="FFFF00"/>
                </a:solidFill>
              </a:rPr>
              <a:t> </a:t>
            </a:r>
          </a:p>
          <a:p>
            <a:r>
              <a:rPr lang="ru-RU" sz="2400" b="1" dirty="0" err="1"/>
              <a:t>П.А.Ушницкай</a:t>
            </a:r>
            <a:r>
              <a:rPr lang="ru-RU" sz="2400" b="1" dirty="0"/>
              <a:t>  </a:t>
            </a:r>
          </a:p>
          <a:p>
            <a:endParaRPr lang="ru-RU" sz="1100" dirty="0"/>
          </a:p>
        </p:txBody>
      </p:sp>
      <p:sp>
        <p:nvSpPr>
          <p:cNvPr id="12" name="Управляющая кнопка: в начало 11">
            <a:hlinkClick r:id="rId3" action="ppaction://hlinksldjump" highlightClick="1"/>
          </p:cNvPr>
          <p:cNvSpPr/>
          <p:nvPr/>
        </p:nvSpPr>
        <p:spPr>
          <a:xfrm>
            <a:off x="8244408" y="318122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3661251"/>
            <a:ext cx="4464496" cy="13045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r>
              <a:rPr lang="ru-RU" sz="2400" b="1" dirty="0">
                <a:latin typeface="Bookman Old Style" panose="02050604050505020204" pitchFamily="18" charset="0"/>
              </a:rPr>
              <a:t> 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30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64BCE4-3D89-40C9-81C4-36B59927A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225463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Илья Егорович Винокуров </a:t>
            </a:r>
            <a:r>
              <a:rPr lang="ru-RU" sz="2400" b="1" dirty="0" err="1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дьиэ</a:t>
            </a:r>
            <a:r>
              <a:rPr lang="ru-RU" sz="2400" b="1" dirty="0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 </a:t>
            </a:r>
            <a:r>
              <a:rPr lang="ru-RU" sz="2400" b="1" dirty="0" err="1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кэргэнэ</a:t>
            </a:r>
            <a:r>
              <a:rPr lang="ru-RU" sz="2400" b="1" dirty="0">
                <a:solidFill>
                  <a:srgbClr val="0F009A"/>
                </a:solidFill>
                <a:latin typeface="Bookman Old Style" panose="02050604050505020204" pitchFamily="18" charset="0"/>
                <a:cs typeface="Times New Roman"/>
              </a:rPr>
              <a:t>  </a:t>
            </a:r>
            <a:r>
              <a:rPr lang="ru-RU" sz="2400" b="1" dirty="0">
                <a:solidFill>
                  <a:srgbClr val="0F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10: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026728"/>
            <a:ext cx="4104456" cy="19709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Боппуруос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:</a:t>
            </a:r>
            <a:r>
              <a:rPr lang="ru-RU" sz="2400" b="1" dirty="0">
                <a:latin typeface="Bookman Old Style" panose="02050604050505020204" pitchFamily="18" charset="0"/>
              </a:rPr>
              <a:t>  </a:t>
            </a:r>
          </a:p>
          <a:p>
            <a:endParaRPr lang="ru-RU" sz="800" dirty="0">
              <a:latin typeface="Bookman Old Style" panose="02050604050505020204" pitchFamily="18" charset="0"/>
            </a:endParaRPr>
          </a:p>
          <a:p>
            <a:r>
              <a:rPr lang="ru-RU" dirty="0">
                <a:latin typeface="Bookman Old Style" panose="02050604050505020204" pitchFamily="18" charset="0"/>
              </a:rPr>
              <a:t>   </a:t>
            </a:r>
            <a:r>
              <a:rPr lang="ru-RU" dirty="0" err="1">
                <a:latin typeface="Bookman Old Style" panose="02050604050505020204" pitchFamily="18" charset="0"/>
              </a:rPr>
              <a:t>Ылдьаа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хас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бииргэ</a:t>
            </a:r>
            <a:r>
              <a:rPr lang="ru-RU" dirty="0">
                <a:latin typeface="Bookman Old Style" panose="02050604050505020204" pitchFamily="18" charset="0"/>
              </a:rPr>
              <a:t> т</a:t>
            </a:r>
            <a:r>
              <a:rPr lang="sah-RU" dirty="0">
                <a:latin typeface="Bookman Old Style" panose="02050604050505020204" pitchFamily="18" charset="0"/>
              </a:rPr>
              <a:t>өрөөбүттээҕий?</a:t>
            </a:r>
            <a:endParaRPr lang="ru-RU" dirty="0">
              <a:latin typeface="Bookman Old Style" panose="02050604050505020204" pitchFamily="18" charset="0"/>
            </a:endParaRPr>
          </a:p>
          <a:p>
            <a:endParaRPr lang="ru-RU" dirty="0"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144731"/>
            <a:ext cx="4104456" cy="1851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</a:rPr>
              <a:t>Эппиэт</a:t>
            </a:r>
            <a:r>
              <a:rPr lang="ru-RU" sz="2400" b="1" dirty="0">
                <a:solidFill>
                  <a:srgbClr val="FFFF00"/>
                </a:solidFill>
              </a:rPr>
              <a:t>:  </a:t>
            </a:r>
          </a:p>
          <a:p>
            <a:endParaRPr lang="ru-RU" sz="800" b="1" dirty="0">
              <a:solidFill>
                <a:srgbClr val="FFFF00"/>
              </a:solidFill>
            </a:endParaRPr>
          </a:p>
          <a:p>
            <a:r>
              <a:rPr lang="ru-RU" dirty="0"/>
              <a:t>   </a:t>
            </a:r>
            <a:r>
              <a:rPr lang="ru-RU" dirty="0" err="1"/>
              <a:t>Биир</a:t>
            </a:r>
            <a:r>
              <a:rPr lang="ru-RU" dirty="0"/>
              <a:t> </a:t>
            </a:r>
            <a:r>
              <a:rPr lang="ru-RU" dirty="0" err="1"/>
              <a:t>ийэттэн</a:t>
            </a:r>
            <a:r>
              <a:rPr lang="ru-RU" dirty="0"/>
              <a:t>, </a:t>
            </a:r>
            <a:r>
              <a:rPr lang="ru-RU" dirty="0" err="1"/>
              <a:t>биир</a:t>
            </a:r>
            <a:r>
              <a:rPr lang="ru-RU" dirty="0"/>
              <a:t> </a:t>
            </a:r>
            <a:r>
              <a:rPr lang="ru-RU" dirty="0" err="1"/>
              <a:t>аҕаттан</a:t>
            </a:r>
            <a:r>
              <a:rPr lang="ru-RU" dirty="0"/>
              <a:t> 2-лэр </a:t>
            </a:r>
            <a:r>
              <a:rPr lang="ru-RU" dirty="0" err="1"/>
              <a:t>этэ</a:t>
            </a:r>
            <a:r>
              <a:rPr lang="ru-RU" dirty="0"/>
              <a:t>, 5 </a:t>
            </a:r>
            <a:r>
              <a:rPr lang="ru-RU" dirty="0" err="1"/>
              <a:t>сыл</a:t>
            </a:r>
            <a:r>
              <a:rPr lang="ru-RU" dirty="0"/>
              <a:t> </a:t>
            </a:r>
            <a:r>
              <a:rPr lang="ru-RU" dirty="0" err="1"/>
              <a:t>аҕа</a:t>
            </a:r>
            <a:r>
              <a:rPr lang="ru-RU" dirty="0"/>
              <a:t> Майя </a:t>
            </a:r>
            <a:r>
              <a:rPr lang="ru-RU" dirty="0" err="1"/>
              <a:t>диэн</a:t>
            </a:r>
            <a:r>
              <a:rPr lang="ru-RU" dirty="0"/>
              <a:t> </a:t>
            </a:r>
            <a:r>
              <a:rPr lang="ru-RU" dirty="0" err="1"/>
              <a:t>эдьиийдээҕэ</a:t>
            </a:r>
            <a:r>
              <a:rPr lang="ru-RU" dirty="0"/>
              <a:t>. </a:t>
            </a:r>
            <a:r>
              <a:rPr lang="ru-RU" dirty="0" err="1"/>
              <a:t>Ийэтин</a:t>
            </a:r>
            <a:r>
              <a:rPr lang="ru-RU" dirty="0"/>
              <a:t> </a:t>
            </a:r>
            <a:r>
              <a:rPr lang="ru-RU" dirty="0" err="1"/>
              <a:t>улахан</a:t>
            </a:r>
            <a:r>
              <a:rPr lang="ru-RU" dirty="0"/>
              <a:t> </a:t>
            </a:r>
            <a:r>
              <a:rPr lang="ru-RU" dirty="0" err="1"/>
              <a:t>уола</a:t>
            </a:r>
            <a:r>
              <a:rPr lang="ru-RU" dirty="0"/>
              <a:t> – Дмитрий Николаевич Жирков </a:t>
            </a:r>
            <a:r>
              <a:rPr lang="ru-RU" dirty="0" err="1"/>
              <a:t>диэн</a:t>
            </a:r>
            <a:r>
              <a:rPr lang="ru-RU" dirty="0"/>
              <a:t> </a:t>
            </a:r>
            <a:r>
              <a:rPr lang="ru-RU" dirty="0" err="1"/>
              <a:t>улахан</a:t>
            </a:r>
            <a:r>
              <a:rPr lang="ru-RU" dirty="0"/>
              <a:t> </a:t>
            </a:r>
            <a:r>
              <a:rPr lang="ru-RU" dirty="0" err="1"/>
              <a:t>убайдааҕа</a:t>
            </a:r>
            <a:r>
              <a:rPr lang="ru-RU" dirty="0"/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3144731"/>
            <a:ext cx="4104456" cy="1851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Эппиэт</a:t>
            </a:r>
            <a:endParaRPr lang="ru-RU" sz="2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/>
              <a:t> 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Управляющая кнопка: в начало 10">
            <a:hlinkClick r:id="rId3" action="ppaction://hlinksldjump" highlightClick="1"/>
          </p:cNvPr>
          <p:cNvSpPr/>
          <p:nvPr/>
        </p:nvSpPr>
        <p:spPr>
          <a:xfrm>
            <a:off x="8133227" y="348099"/>
            <a:ext cx="336209" cy="339502"/>
          </a:xfrm>
          <a:prstGeom prst="actionButtonBeginning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65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1222</Words>
  <Application>Microsoft Office PowerPoint</Application>
  <PresentationFormat>Экран (16:9)</PresentationFormat>
  <Paragraphs>370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Arial Narrow</vt:lpstr>
      <vt:lpstr>Bookman Old Style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2021-10-02T11:08:46Z</dcterms:created>
  <dcterms:modified xsi:type="dcterms:W3CDTF">2026-01-30T06:04:41Z</dcterms:modified>
</cp:coreProperties>
</file>